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69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8A23-D02D-400E-9CAB-5063A9DE9C2D}" type="datetimeFigureOut">
              <a:rPr lang="pl-PL" smtClean="0"/>
              <a:pPr/>
              <a:t>2012-03-31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91CF-5940-4695-945C-9B74A5E559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8A23-D02D-400E-9CAB-5063A9DE9C2D}" type="datetimeFigureOut">
              <a:rPr lang="pl-PL" smtClean="0"/>
              <a:pPr/>
              <a:t>2012-03-31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91CF-5940-4695-945C-9B74A5E559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8A23-D02D-400E-9CAB-5063A9DE9C2D}" type="datetimeFigureOut">
              <a:rPr lang="pl-PL" smtClean="0"/>
              <a:pPr/>
              <a:t>2012-03-31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91CF-5940-4695-945C-9B74A5E559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8A23-D02D-400E-9CAB-5063A9DE9C2D}" type="datetimeFigureOut">
              <a:rPr lang="pl-PL" smtClean="0"/>
              <a:pPr/>
              <a:t>2012-03-31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91CF-5940-4695-945C-9B74A5E559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8A23-D02D-400E-9CAB-5063A9DE9C2D}" type="datetimeFigureOut">
              <a:rPr lang="pl-PL" smtClean="0"/>
              <a:pPr/>
              <a:t>2012-03-31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91CF-5940-4695-945C-9B74A5E559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8A23-D02D-400E-9CAB-5063A9DE9C2D}" type="datetimeFigureOut">
              <a:rPr lang="pl-PL" smtClean="0"/>
              <a:pPr/>
              <a:t>2012-03-31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91CF-5940-4695-945C-9B74A5E559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8A23-D02D-400E-9CAB-5063A9DE9C2D}" type="datetimeFigureOut">
              <a:rPr lang="pl-PL" smtClean="0"/>
              <a:pPr/>
              <a:t>2012-03-31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91CF-5940-4695-945C-9B74A5E559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8A23-D02D-400E-9CAB-5063A9DE9C2D}" type="datetimeFigureOut">
              <a:rPr lang="pl-PL" smtClean="0"/>
              <a:pPr/>
              <a:t>2012-03-31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91CF-5940-4695-945C-9B74A5E559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8A23-D02D-400E-9CAB-5063A9DE9C2D}" type="datetimeFigureOut">
              <a:rPr lang="pl-PL" smtClean="0"/>
              <a:pPr/>
              <a:t>2012-03-31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91CF-5940-4695-945C-9B74A5E559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8A23-D02D-400E-9CAB-5063A9DE9C2D}" type="datetimeFigureOut">
              <a:rPr lang="pl-PL" smtClean="0"/>
              <a:pPr/>
              <a:t>2012-03-31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91CF-5940-4695-945C-9B74A5E559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8A23-D02D-400E-9CAB-5063A9DE9C2D}" type="datetimeFigureOut">
              <a:rPr lang="pl-PL" smtClean="0"/>
              <a:pPr/>
              <a:t>2012-03-31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91CF-5940-4695-945C-9B74A5E559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18A23-D02D-400E-9CAB-5063A9DE9C2D}" type="datetimeFigureOut">
              <a:rPr lang="pl-PL" smtClean="0"/>
              <a:pPr/>
              <a:t>2012-03-31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A91CF-5940-4695-945C-9B74A5E5591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 CONFINI ORIENTALI DELLA UE E DELLA POLONIA. </a:t>
            </a:r>
            <a:r>
              <a:rPr lang="pl-PL" dirty="0" err="1" smtClean="0"/>
              <a:t>Aspetti</a:t>
            </a:r>
            <a:r>
              <a:rPr lang="pl-PL" dirty="0" smtClean="0"/>
              <a:t> e </a:t>
            </a:r>
            <a:r>
              <a:rPr lang="pl-PL" dirty="0" err="1" smtClean="0"/>
              <a:t>problemi</a:t>
            </a:r>
            <a:r>
              <a:rPr lang="pl-PL" dirty="0" smtClean="0"/>
              <a:t> </a:t>
            </a:r>
            <a:r>
              <a:rPr lang="pl-PL" dirty="0" err="1" smtClean="0"/>
              <a:t>contemporanei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PROF. STEFAN BIELAŃSKI</a:t>
            </a:r>
          </a:p>
          <a:p>
            <a:r>
              <a:rPr lang="pl-PL" dirty="0" err="1" smtClean="0"/>
              <a:t>Universita</a:t>
            </a:r>
            <a:r>
              <a:rPr lang="pl-PL" dirty="0" smtClean="0"/>
              <a:t>` </a:t>
            </a:r>
            <a:r>
              <a:rPr lang="pl-PL" dirty="0" err="1" smtClean="0"/>
              <a:t>Pedagogica</a:t>
            </a:r>
            <a:r>
              <a:rPr lang="pl-PL" dirty="0" smtClean="0"/>
              <a:t> di Cracovia</a:t>
            </a:r>
          </a:p>
          <a:p>
            <a:r>
              <a:rPr lang="pl-PL" dirty="0" err="1" smtClean="0"/>
              <a:t>Istituto</a:t>
            </a:r>
            <a:r>
              <a:rPr lang="pl-PL" dirty="0" smtClean="0"/>
              <a:t> di Politologia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CONFINI ORIENTALI DELLA POLONIA</a:t>
            </a:r>
            <a:br>
              <a:rPr lang="pl-PL" dirty="0" smtClean="0"/>
            </a:br>
            <a:r>
              <a:rPr lang="pl-PL" dirty="0" smtClean="0"/>
              <a:t>(1927)</a:t>
            </a:r>
            <a:endParaRPr lang="pl-PL" dirty="0"/>
          </a:p>
        </p:txBody>
      </p:sp>
      <p:pic>
        <p:nvPicPr>
          <p:cNvPr id="4" name="Symbol zastępczy zawartości 3" descr="img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9834" y="1600200"/>
            <a:ext cx="3204332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CONFINI ORIENTALI DELLA POLONIA</a:t>
            </a:r>
            <a:br>
              <a:rPr lang="pl-PL" dirty="0" smtClean="0"/>
            </a:br>
            <a:r>
              <a:rPr lang="pl-PL" dirty="0" smtClean="0"/>
              <a:t>(31 AGOSTO 1939)</a:t>
            </a:r>
            <a:endParaRPr lang="pl-PL" dirty="0"/>
          </a:p>
        </p:txBody>
      </p:sp>
      <p:pic>
        <p:nvPicPr>
          <p:cNvPr id="4" name="Symbol zastępczy zawartości 3" descr="img0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9834" y="1600200"/>
            <a:ext cx="3204332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CONFINI ORIENTALI DELLA POLONIA</a:t>
            </a:r>
            <a:br>
              <a:rPr lang="pl-PL" dirty="0" smtClean="0"/>
            </a:br>
            <a:r>
              <a:rPr lang="pl-PL" dirty="0" smtClean="0"/>
              <a:t>IV </a:t>
            </a:r>
            <a:r>
              <a:rPr lang="pl-PL" dirty="0" err="1" smtClean="0"/>
              <a:t>spartizione</a:t>
            </a:r>
            <a:r>
              <a:rPr lang="pl-PL" dirty="0" smtClean="0"/>
              <a:t> </a:t>
            </a:r>
            <a:r>
              <a:rPr lang="pl-PL" dirty="0" err="1" smtClean="0"/>
              <a:t>della</a:t>
            </a:r>
            <a:r>
              <a:rPr lang="pl-PL" dirty="0" smtClean="0"/>
              <a:t> Polonia (1939-41)</a:t>
            </a:r>
            <a:endParaRPr lang="pl-PL" dirty="0"/>
          </a:p>
        </p:txBody>
      </p:sp>
      <p:pic>
        <p:nvPicPr>
          <p:cNvPr id="4" name="Symbol zastępczy zawartości 3" descr="img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9834" y="1600200"/>
            <a:ext cx="3204332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CONFINI ORIENTALI DELLA POLONIA</a:t>
            </a:r>
            <a:br>
              <a:rPr lang="pl-PL" dirty="0" smtClean="0"/>
            </a:br>
            <a:r>
              <a:rPr lang="pl-PL" sz="2700" dirty="0" smtClean="0"/>
              <a:t>La </a:t>
            </a:r>
            <a:r>
              <a:rPr lang="pl-PL" sz="2700" dirty="0" err="1" smtClean="0"/>
              <a:t>questione</a:t>
            </a:r>
            <a:r>
              <a:rPr lang="pl-PL" sz="2700" dirty="0" smtClean="0"/>
              <a:t> </a:t>
            </a:r>
            <a:r>
              <a:rPr lang="pl-PL" sz="2700" dirty="0" err="1" smtClean="0"/>
              <a:t>della</a:t>
            </a:r>
            <a:r>
              <a:rPr lang="pl-PL" sz="2700" dirty="0" smtClean="0"/>
              <a:t> </a:t>
            </a:r>
            <a:r>
              <a:rPr lang="pl-PL" sz="2700" dirty="0" err="1" smtClean="0"/>
              <a:t>frontiera</a:t>
            </a:r>
            <a:r>
              <a:rPr lang="pl-PL" sz="2700" dirty="0" smtClean="0"/>
              <a:t> orientale </a:t>
            </a:r>
            <a:r>
              <a:rPr lang="pl-PL" sz="2700" dirty="0" err="1" smtClean="0"/>
              <a:t>polacca</a:t>
            </a:r>
            <a:r>
              <a:rPr lang="pl-PL" sz="2700" dirty="0" smtClean="0"/>
              <a:t> </a:t>
            </a:r>
            <a:r>
              <a:rPr lang="pl-PL" sz="2700" dirty="0" err="1" smtClean="0"/>
              <a:t>durante</a:t>
            </a:r>
            <a:r>
              <a:rPr lang="pl-PL" sz="2700" dirty="0" smtClean="0"/>
              <a:t> la 2da </a:t>
            </a:r>
            <a:r>
              <a:rPr lang="pl-PL" sz="2700" dirty="0" err="1" smtClean="0"/>
              <a:t>guerra</a:t>
            </a:r>
            <a:r>
              <a:rPr lang="pl-PL" sz="2700" dirty="0" smtClean="0"/>
              <a:t> </a:t>
            </a:r>
            <a:r>
              <a:rPr lang="pl-PL" sz="2700" dirty="0" err="1" smtClean="0"/>
              <a:t>mondiale</a:t>
            </a:r>
            <a:r>
              <a:rPr lang="pl-PL" sz="2700" dirty="0" smtClean="0"/>
              <a:t> (1939-45)</a:t>
            </a:r>
            <a:endParaRPr lang="pl-PL" sz="2700" dirty="0"/>
          </a:p>
        </p:txBody>
      </p:sp>
      <p:pic>
        <p:nvPicPr>
          <p:cNvPr id="4" name="Symbol zastępczy zawartości 3" descr="img0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9834" y="1600200"/>
            <a:ext cx="3204332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CONFINI ORIENTALI DELLA POLONIA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EUROPA DI JALTA</a:t>
            </a:r>
          </a:p>
          <a:p>
            <a:pPr>
              <a:buNone/>
            </a:pPr>
            <a:r>
              <a:rPr lang="pl-PL" dirty="0" smtClean="0"/>
              <a:t>Per i </a:t>
            </a:r>
            <a:r>
              <a:rPr lang="pl-PL" dirty="0" err="1" smtClean="0"/>
              <a:t>confini</a:t>
            </a:r>
            <a:r>
              <a:rPr lang="pl-PL" dirty="0" smtClean="0"/>
              <a:t> </a:t>
            </a:r>
            <a:r>
              <a:rPr lang="pl-PL" dirty="0" err="1" smtClean="0"/>
              <a:t>dell’Europa</a:t>
            </a:r>
            <a:r>
              <a:rPr lang="pl-PL" dirty="0" smtClean="0"/>
              <a:t> </a:t>
            </a:r>
            <a:r>
              <a:rPr lang="pl-PL" dirty="0" err="1" smtClean="0"/>
              <a:t>post-bellica</a:t>
            </a:r>
            <a:r>
              <a:rPr lang="pl-PL" dirty="0" smtClean="0"/>
              <a:t>, </a:t>
            </a:r>
            <a:r>
              <a:rPr lang="pl-PL" dirty="0" err="1"/>
              <a:t>d</a:t>
            </a:r>
            <a:r>
              <a:rPr lang="pl-PL" dirty="0" err="1" smtClean="0"/>
              <a:t>eterminanti</a:t>
            </a:r>
            <a:r>
              <a:rPr lang="pl-PL" dirty="0" smtClean="0"/>
              <a:t> sono state </a:t>
            </a:r>
            <a:r>
              <a:rPr lang="pl-PL" dirty="0" err="1" smtClean="0"/>
              <a:t>le</a:t>
            </a:r>
            <a:r>
              <a:rPr lang="pl-PL" dirty="0" smtClean="0"/>
              <a:t> </a:t>
            </a:r>
            <a:r>
              <a:rPr lang="pl-PL" dirty="0" err="1" smtClean="0"/>
              <a:t>decisioni</a:t>
            </a:r>
            <a:r>
              <a:rPr lang="pl-PL" dirty="0" smtClean="0"/>
              <a:t> di </a:t>
            </a:r>
            <a:r>
              <a:rPr lang="pl-PL" dirty="0" err="1" smtClean="0"/>
              <a:t>grandi</a:t>
            </a:r>
            <a:r>
              <a:rPr lang="pl-PL" dirty="0" smtClean="0"/>
              <a:t> </a:t>
            </a:r>
            <a:r>
              <a:rPr lang="pl-PL" dirty="0" err="1" smtClean="0"/>
              <a:t>potenze</a:t>
            </a:r>
            <a:r>
              <a:rPr lang="pl-PL" dirty="0" smtClean="0"/>
              <a:t> </a:t>
            </a:r>
            <a:r>
              <a:rPr lang="pl-PL" dirty="0" err="1" smtClean="0"/>
              <a:t>prese</a:t>
            </a:r>
            <a:r>
              <a:rPr lang="pl-PL" dirty="0" smtClean="0"/>
              <a:t>  </a:t>
            </a:r>
            <a:r>
              <a:rPr lang="pl-PL" dirty="0" err="1" smtClean="0"/>
              <a:t>in</a:t>
            </a:r>
            <a:r>
              <a:rPr lang="pl-PL" dirty="0" smtClean="0"/>
              <a:t> modo </a:t>
            </a:r>
            <a:r>
              <a:rPr lang="pl-PL" dirty="0" err="1" smtClean="0"/>
              <a:t>particolare</a:t>
            </a:r>
            <a:r>
              <a:rPr lang="pl-PL" dirty="0" smtClean="0"/>
              <a:t> </a:t>
            </a:r>
            <a:r>
              <a:rPr lang="pl-PL" dirty="0" err="1" smtClean="0"/>
              <a:t>alla</a:t>
            </a:r>
            <a:r>
              <a:rPr lang="pl-PL" dirty="0" smtClean="0"/>
              <a:t> CONFERENZA DI JALTA  e </a:t>
            </a:r>
            <a:r>
              <a:rPr lang="pl-PL" dirty="0" err="1" smtClean="0"/>
              <a:t>anche</a:t>
            </a:r>
            <a:r>
              <a:rPr lang="pl-PL" dirty="0" smtClean="0"/>
              <a:t> di POTSDAM (1945). </a:t>
            </a:r>
          </a:p>
          <a:p>
            <a:pPr>
              <a:buNone/>
            </a:pPr>
            <a:r>
              <a:rPr lang="pl-PL" dirty="0" smtClean="0"/>
              <a:t>LA FRONTIERA ORIENTALE DELLA NUOVA POLONIA E` STATA FISSATA CONFORMEMENTE ALLA „LINEA CURZON” </a:t>
            </a:r>
            <a:r>
              <a:rPr lang="pl-PL" dirty="0" err="1" smtClean="0"/>
              <a:t>ovvero</a:t>
            </a:r>
            <a:r>
              <a:rPr lang="pl-PL" dirty="0" smtClean="0"/>
              <a:t> </a:t>
            </a:r>
            <a:r>
              <a:rPr lang="pl-PL" dirty="0" err="1" smtClean="0"/>
              <a:t>lungo</a:t>
            </a:r>
            <a:r>
              <a:rPr lang="pl-PL" dirty="0" smtClean="0"/>
              <a:t> </a:t>
            </a:r>
            <a:r>
              <a:rPr lang="pl-PL" dirty="0" err="1" smtClean="0"/>
              <a:t>il</a:t>
            </a:r>
            <a:r>
              <a:rPr lang="pl-PL" dirty="0" smtClean="0"/>
              <a:t> fiume BUG. </a:t>
            </a:r>
            <a:r>
              <a:rPr lang="pl-PL" dirty="0" err="1" smtClean="0"/>
              <a:t>Cosi</a:t>
            </a:r>
            <a:r>
              <a:rPr lang="pl-PL" dirty="0" smtClean="0"/>
              <a:t> </a:t>
            </a:r>
            <a:r>
              <a:rPr lang="pl-PL" dirty="0" err="1" smtClean="0"/>
              <a:t>fuori</a:t>
            </a:r>
            <a:r>
              <a:rPr lang="pl-PL" dirty="0" smtClean="0"/>
              <a:t> </a:t>
            </a:r>
            <a:r>
              <a:rPr lang="pl-PL" dirty="0" err="1" smtClean="0"/>
              <a:t>dei</a:t>
            </a:r>
            <a:r>
              <a:rPr lang="pl-PL" dirty="0" smtClean="0"/>
              <a:t> </a:t>
            </a:r>
            <a:r>
              <a:rPr lang="pl-PL" dirty="0" err="1" smtClean="0"/>
              <a:t>confini</a:t>
            </a:r>
            <a:r>
              <a:rPr lang="pl-PL" dirty="0" smtClean="0"/>
              <a:t> </a:t>
            </a:r>
            <a:r>
              <a:rPr lang="pl-PL" dirty="0" err="1" smtClean="0"/>
              <a:t>polacchi</a:t>
            </a:r>
            <a:r>
              <a:rPr lang="pl-PL" dirty="0" smtClean="0"/>
              <a:t> </a:t>
            </a:r>
            <a:r>
              <a:rPr lang="pl-PL" dirty="0" err="1" smtClean="0"/>
              <a:t>restavano</a:t>
            </a:r>
            <a:r>
              <a:rPr lang="pl-PL" dirty="0" smtClean="0"/>
              <a:t>  i </a:t>
            </a:r>
            <a:r>
              <a:rPr lang="pl-PL" dirty="0" err="1" smtClean="0"/>
              <a:t>suoi</a:t>
            </a:r>
            <a:r>
              <a:rPr lang="pl-PL" dirty="0" smtClean="0"/>
              <a:t> </a:t>
            </a:r>
            <a:r>
              <a:rPr lang="pl-PL" dirty="0" err="1" smtClean="0"/>
              <a:t>territori</a:t>
            </a:r>
            <a:r>
              <a:rPr lang="pl-PL" dirty="0" smtClean="0"/>
              <a:t> </a:t>
            </a:r>
            <a:r>
              <a:rPr lang="pl-PL" dirty="0" err="1" smtClean="0"/>
              <a:t>orientali</a:t>
            </a:r>
            <a:r>
              <a:rPr lang="pl-PL" dirty="0" smtClean="0"/>
              <a:t> </a:t>
            </a:r>
            <a:r>
              <a:rPr lang="pl-PL" dirty="0" err="1" smtClean="0"/>
              <a:t>con</a:t>
            </a:r>
            <a:r>
              <a:rPr lang="pl-PL" dirty="0" smtClean="0"/>
              <a:t> </a:t>
            </a:r>
            <a:r>
              <a:rPr lang="pl-PL" dirty="0" err="1" smtClean="0"/>
              <a:t>le</a:t>
            </a:r>
            <a:r>
              <a:rPr lang="pl-PL" dirty="0" smtClean="0"/>
              <a:t> </a:t>
            </a:r>
            <a:r>
              <a:rPr lang="pl-PL" dirty="0" err="1" smtClean="0"/>
              <a:t>citta</a:t>
            </a:r>
            <a:r>
              <a:rPr lang="pl-PL" dirty="0" smtClean="0"/>
              <a:t>` di WILNO  e di LWÓW. </a:t>
            </a:r>
            <a:r>
              <a:rPr lang="pl-PL" dirty="0" err="1" smtClean="0"/>
              <a:t>Nello</a:t>
            </a:r>
            <a:r>
              <a:rPr lang="pl-PL" dirty="0" smtClean="0"/>
              <a:t> </a:t>
            </a:r>
            <a:r>
              <a:rPr lang="pl-PL" dirty="0" err="1" smtClean="0"/>
              <a:t>stesso</a:t>
            </a:r>
            <a:r>
              <a:rPr lang="pl-PL" dirty="0" smtClean="0"/>
              <a:t> tempo </a:t>
            </a:r>
            <a:r>
              <a:rPr lang="pl-PL" dirty="0" err="1" smtClean="0"/>
              <a:t>alla</a:t>
            </a:r>
            <a:r>
              <a:rPr lang="pl-PL" dirty="0" smtClean="0"/>
              <a:t> Polonia e` </a:t>
            </a:r>
            <a:r>
              <a:rPr lang="pl-PL" dirty="0" err="1" smtClean="0"/>
              <a:t>stata</a:t>
            </a:r>
            <a:r>
              <a:rPr lang="pl-PL" dirty="0" smtClean="0"/>
              <a:t> </a:t>
            </a:r>
            <a:r>
              <a:rPr lang="pl-PL" dirty="0" err="1" smtClean="0"/>
              <a:t>promessa</a:t>
            </a:r>
            <a:r>
              <a:rPr lang="pl-PL" dirty="0" smtClean="0"/>
              <a:t> </a:t>
            </a:r>
            <a:r>
              <a:rPr lang="pl-PL" dirty="0" err="1" smtClean="0"/>
              <a:t>l’estensione</a:t>
            </a:r>
            <a:r>
              <a:rPr lang="pl-PL" dirty="0" smtClean="0"/>
              <a:t> </a:t>
            </a:r>
            <a:r>
              <a:rPr lang="pl-PL" dirty="0" err="1" smtClean="0"/>
              <a:t>dei</a:t>
            </a:r>
            <a:r>
              <a:rPr lang="pl-PL" dirty="0" smtClean="0"/>
              <a:t> CONFINI OCCIDENTALI VERSO OVEST, </a:t>
            </a:r>
            <a:r>
              <a:rPr lang="pl-PL" dirty="0" err="1" smtClean="0"/>
              <a:t>includendo</a:t>
            </a:r>
            <a:r>
              <a:rPr lang="pl-PL" dirty="0" smtClean="0"/>
              <a:t> i </a:t>
            </a:r>
            <a:r>
              <a:rPr lang="pl-PL" dirty="0" err="1" smtClean="0"/>
              <a:t>territori</a:t>
            </a:r>
            <a:r>
              <a:rPr lang="pl-PL" dirty="0" smtClean="0"/>
              <a:t> </a:t>
            </a:r>
            <a:r>
              <a:rPr lang="pl-PL" dirty="0" err="1" smtClean="0"/>
              <a:t>della</a:t>
            </a:r>
            <a:r>
              <a:rPr lang="pl-PL" dirty="0" smtClean="0"/>
              <a:t> POMERANIA e </a:t>
            </a:r>
            <a:r>
              <a:rPr lang="pl-PL" dirty="0" err="1" smtClean="0"/>
              <a:t>della</a:t>
            </a:r>
            <a:r>
              <a:rPr lang="pl-PL" dirty="0" smtClean="0"/>
              <a:t> SLESIA </a:t>
            </a:r>
            <a:r>
              <a:rPr lang="pl-PL" dirty="0" err="1" smtClean="0"/>
              <a:t>con</a:t>
            </a:r>
            <a:r>
              <a:rPr lang="pl-PL" dirty="0" smtClean="0"/>
              <a:t> </a:t>
            </a:r>
            <a:r>
              <a:rPr lang="pl-PL" dirty="0" err="1" smtClean="0"/>
              <a:t>le</a:t>
            </a:r>
            <a:r>
              <a:rPr lang="pl-PL" dirty="0" smtClean="0"/>
              <a:t> </a:t>
            </a:r>
            <a:r>
              <a:rPr lang="pl-PL" dirty="0" err="1" smtClean="0"/>
              <a:t>citta</a:t>
            </a:r>
            <a:r>
              <a:rPr lang="pl-PL" dirty="0" smtClean="0"/>
              <a:t>` di SZCZECIN (STETTIN), WROCŁAW (BRESLAU) e OPOLE (OPPELN).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CONFINI ORIENTALI DELLA POLONIA </a:t>
            </a:r>
            <a:br>
              <a:rPr lang="pl-PL" dirty="0" smtClean="0"/>
            </a:br>
            <a:r>
              <a:rPr lang="pl-PL" sz="3100" dirty="0" smtClean="0"/>
              <a:t>La </a:t>
            </a:r>
            <a:r>
              <a:rPr lang="pl-PL" sz="3100" dirty="0" err="1" smtClean="0"/>
              <a:t>nuova</a:t>
            </a:r>
            <a:r>
              <a:rPr lang="pl-PL" sz="3100" dirty="0" smtClean="0"/>
              <a:t> </a:t>
            </a:r>
            <a:r>
              <a:rPr lang="pl-PL" sz="3100" dirty="0" err="1" smtClean="0"/>
              <a:t>frontiera</a:t>
            </a:r>
            <a:r>
              <a:rPr lang="pl-PL" sz="3100" dirty="0" smtClean="0"/>
              <a:t> </a:t>
            </a:r>
            <a:r>
              <a:rPr lang="pl-PL" sz="3100" dirty="0" err="1" smtClean="0"/>
              <a:t>polacca</a:t>
            </a:r>
            <a:r>
              <a:rPr lang="pl-PL" sz="3100" dirty="0" smtClean="0"/>
              <a:t> </a:t>
            </a:r>
            <a:r>
              <a:rPr lang="pl-PL" sz="3100" dirty="0" err="1" smtClean="0"/>
              <a:t>dopo</a:t>
            </a:r>
            <a:r>
              <a:rPr lang="pl-PL" sz="3100" dirty="0" smtClean="0"/>
              <a:t> </a:t>
            </a:r>
            <a:r>
              <a:rPr lang="pl-PL" sz="3100" dirty="0" err="1" smtClean="0"/>
              <a:t>il</a:t>
            </a:r>
            <a:r>
              <a:rPr lang="pl-PL" sz="3100" dirty="0" smtClean="0"/>
              <a:t> 1945</a:t>
            </a:r>
            <a:br>
              <a:rPr lang="pl-PL" sz="3100" dirty="0" smtClean="0"/>
            </a:br>
            <a:endParaRPr lang="pl-PL" sz="3100" dirty="0"/>
          </a:p>
        </p:txBody>
      </p:sp>
      <p:pic>
        <p:nvPicPr>
          <p:cNvPr id="4" name="Symbol zastępczy zawartości 3" descr="img0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9834" y="1600200"/>
            <a:ext cx="3204332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CONFINI ORIENTALI DELLA POLONIA</a:t>
            </a:r>
            <a:br>
              <a:rPr lang="pl-PL" dirty="0" smtClean="0"/>
            </a:br>
            <a:r>
              <a:rPr lang="pl-PL" sz="3100" dirty="0" smtClean="0"/>
              <a:t>La </a:t>
            </a:r>
            <a:r>
              <a:rPr lang="pl-PL" sz="3100" dirty="0" err="1" smtClean="0"/>
              <a:t>nuova</a:t>
            </a:r>
            <a:r>
              <a:rPr lang="pl-PL" sz="3100" dirty="0" smtClean="0"/>
              <a:t> </a:t>
            </a:r>
            <a:r>
              <a:rPr lang="pl-PL" sz="3100" dirty="0" err="1" smtClean="0"/>
              <a:t>frontiera</a:t>
            </a:r>
            <a:r>
              <a:rPr lang="pl-PL" sz="3100" dirty="0" smtClean="0"/>
              <a:t> </a:t>
            </a:r>
            <a:r>
              <a:rPr lang="pl-PL" sz="3100" dirty="0" err="1" smtClean="0"/>
              <a:t>polacca</a:t>
            </a:r>
            <a:r>
              <a:rPr lang="pl-PL" sz="3100" dirty="0" smtClean="0"/>
              <a:t> </a:t>
            </a:r>
            <a:r>
              <a:rPr lang="pl-PL" sz="3100" dirty="0" err="1" smtClean="0"/>
              <a:t>dopo</a:t>
            </a:r>
            <a:r>
              <a:rPr lang="pl-PL" sz="3100" dirty="0" smtClean="0"/>
              <a:t> </a:t>
            </a:r>
            <a:r>
              <a:rPr lang="pl-PL" sz="3100" dirty="0" err="1" smtClean="0"/>
              <a:t>il</a:t>
            </a:r>
            <a:r>
              <a:rPr lang="pl-PL" sz="3100" dirty="0" smtClean="0"/>
              <a:t> 1945</a:t>
            </a:r>
            <a:br>
              <a:rPr lang="pl-PL" sz="3100" dirty="0" smtClean="0"/>
            </a:br>
            <a:endParaRPr lang="pl-PL" sz="31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POLONIA NEL BLOCCO SOVIETICO – PROBLEMI CON IL CONFINE CON LA GERMANIA</a:t>
            </a:r>
          </a:p>
          <a:p>
            <a:pPr>
              <a:buNone/>
            </a:pPr>
            <a:r>
              <a:rPr lang="pl-PL" dirty="0" err="1" smtClean="0"/>
              <a:t>Il</a:t>
            </a:r>
            <a:r>
              <a:rPr lang="pl-PL" dirty="0" smtClean="0"/>
              <a:t> </a:t>
            </a:r>
            <a:r>
              <a:rPr lang="pl-PL" dirty="0" err="1" smtClean="0"/>
              <a:t>nuovo</a:t>
            </a:r>
            <a:r>
              <a:rPr lang="pl-PL" dirty="0" smtClean="0"/>
              <a:t> </a:t>
            </a:r>
            <a:r>
              <a:rPr lang="pl-PL" dirty="0" err="1" smtClean="0"/>
              <a:t>assetto</a:t>
            </a:r>
            <a:r>
              <a:rPr lang="pl-PL" dirty="0" smtClean="0"/>
              <a:t> </a:t>
            </a:r>
            <a:r>
              <a:rPr lang="pl-PL" dirty="0" err="1" smtClean="0"/>
              <a:t>territoriale</a:t>
            </a:r>
            <a:r>
              <a:rPr lang="pl-PL" dirty="0" smtClean="0"/>
              <a:t> </a:t>
            </a:r>
            <a:r>
              <a:rPr lang="pl-PL" dirty="0" err="1" smtClean="0"/>
              <a:t>della</a:t>
            </a:r>
            <a:r>
              <a:rPr lang="pl-PL" dirty="0" smtClean="0"/>
              <a:t> Polonia </a:t>
            </a:r>
            <a:r>
              <a:rPr lang="pl-PL" dirty="0" err="1" smtClean="0"/>
              <a:t>post-bellica</a:t>
            </a:r>
            <a:r>
              <a:rPr lang="pl-PL" dirty="0" smtClean="0"/>
              <a:t> ha </a:t>
            </a:r>
            <a:r>
              <a:rPr lang="pl-PL" dirty="0" err="1" smtClean="0"/>
              <a:t>causato</a:t>
            </a:r>
            <a:r>
              <a:rPr lang="pl-PL" dirty="0" smtClean="0"/>
              <a:t> pero` </a:t>
            </a:r>
            <a:r>
              <a:rPr lang="pl-PL" dirty="0" err="1" smtClean="0"/>
              <a:t>che</a:t>
            </a:r>
            <a:r>
              <a:rPr lang="pl-PL" dirty="0" smtClean="0"/>
              <a:t> </a:t>
            </a:r>
            <a:r>
              <a:rPr lang="pl-PL" dirty="0" err="1" smtClean="0"/>
              <a:t>fino</a:t>
            </a:r>
            <a:r>
              <a:rPr lang="pl-PL" dirty="0" smtClean="0"/>
              <a:t> </a:t>
            </a:r>
            <a:r>
              <a:rPr lang="pl-PL" dirty="0" err="1" smtClean="0"/>
              <a:t>alla</a:t>
            </a:r>
            <a:r>
              <a:rPr lang="pl-PL" dirty="0" smtClean="0"/>
              <a:t> </a:t>
            </a:r>
            <a:r>
              <a:rPr lang="pl-PL" dirty="0" err="1" smtClean="0"/>
              <a:t>fine</a:t>
            </a:r>
            <a:r>
              <a:rPr lang="pl-PL" dirty="0" smtClean="0"/>
              <a:t> </a:t>
            </a:r>
            <a:r>
              <a:rPr lang="pl-PL" dirty="0" err="1" smtClean="0"/>
              <a:t>dell’esistenza</a:t>
            </a:r>
            <a:r>
              <a:rPr lang="pl-PL" dirty="0" smtClean="0"/>
              <a:t> </a:t>
            </a:r>
            <a:r>
              <a:rPr lang="pl-PL" dirty="0" err="1" smtClean="0"/>
              <a:t>della</a:t>
            </a:r>
            <a:r>
              <a:rPr lang="pl-PL" dirty="0" smtClean="0"/>
              <a:t> </a:t>
            </a:r>
            <a:r>
              <a:rPr lang="pl-PL" dirty="0" err="1" smtClean="0"/>
              <a:t>cosiddetta</a:t>
            </a:r>
            <a:r>
              <a:rPr lang="pl-PL" dirty="0" smtClean="0"/>
              <a:t> </a:t>
            </a:r>
            <a:r>
              <a:rPr lang="pl-PL" dirty="0" err="1" smtClean="0"/>
              <a:t>Repubblica</a:t>
            </a:r>
            <a:r>
              <a:rPr lang="pl-PL" dirty="0" smtClean="0"/>
              <a:t> </a:t>
            </a:r>
            <a:r>
              <a:rPr lang="pl-PL" dirty="0" err="1" smtClean="0"/>
              <a:t>popolare</a:t>
            </a:r>
            <a:r>
              <a:rPr lang="pl-PL" dirty="0" smtClean="0"/>
              <a:t> </a:t>
            </a:r>
            <a:r>
              <a:rPr lang="pl-PL" dirty="0" err="1" smtClean="0"/>
              <a:t>polacca</a:t>
            </a:r>
            <a:r>
              <a:rPr lang="pl-PL" dirty="0" smtClean="0"/>
              <a:t> (PRL) i </a:t>
            </a:r>
            <a:r>
              <a:rPr lang="pl-PL" dirty="0" err="1" smtClean="0"/>
              <a:t>governanti</a:t>
            </a:r>
            <a:r>
              <a:rPr lang="pl-PL" dirty="0" smtClean="0"/>
              <a:t> </a:t>
            </a:r>
            <a:r>
              <a:rPr lang="pl-PL" dirty="0" err="1" smtClean="0"/>
              <a:t>comunisti</a:t>
            </a:r>
            <a:r>
              <a:rPr lang="pl-PL" dirty="0" smtClean="0"/>
              <a:t> non sono </a:t>
            </a:r>
            <a:r>
              <a:rPr lang="pl-PL" dirty="0" err="1" smtClean="0"/>
              <a:t>riusciti</a:t>
            </a:r>
            <a:r>
              <a:rPr lang="pl-PL" dirty="0" smtClean="0"/>
              <a:t> ad </a:t>
            </a:r>
            <a:r>
              <a:rPr lang="pl-PL" dirty="0" err="1" smtClean="0"/>
              <a:t>ottenere</a:t>
            </a:r>
            <a:r>
              <a:rPr lang="pl-PL" dirty="0" smtClean="0"/>
              <a:t> la </a:t>
            </a:r>
            <a:r>
              <a:rPr lang="pl-PL" dirty="0" err="1" smtClean="0"/>
              <a:t>conferma</a:t>
            </a:r>
            <a:r>
              <a:rPr lang="pl-PL" dirty="0" smtClean="0"/>
              <a:t> </a:t>
            </a:r>
            <a:r>
              <a:rPr lang="pl-PL" dirty="0" err="1" smtClean="0"/>
              <a:t>formale</a:t>
            </a:r>
            <a:r>
              <a:rPr lang="pl-PL" dirty="0" smtClean="0"/>
              <a:t> e </a:t>
            </a:r>
            <a:r>
              <a:rPr lang="pl-PL" dirty="0" err="1" smtClean="0"/>
              <a:t>giuridica</a:t>
            </a:r>
            <a:r>
              <a:rPr lang="pl-PL" dirty="0" smtClean="0"/>
              <a:t> (da parte </a:t>
            </a:r>
            <a:r>
              <a:rPr lang="pl-PL" dirty="0" err="1" smtClean="0"/>
              <a:t>della</a:t>
            </a:r>
            <a:r>
              <a:rPr lang="pl-PL" dirty="0" smtClean="0"/>
              <a:t> Germania) </a:t>
            </a:r>
            <a:r>
              <a:rPr lang="pl-PL" dirty="0" err="1" smtClean="0"/>
              <a:t>dei</a:t>
            </a:r>
            <a:r>
              <a:rPr lang="pl-PL" dirty="0" smtClean="0"/>
              <a:t> </a:t>
            </a:r>
            <a:r>
              <a:rPr lang="pl-PL" dirty="0" err="1" smtClean="0"/>
              <a:t>propri</a:t>
            </a:r>
            <a:r>
              <a:rPr lang="pl-PL" dirty="0" smtClean="0"/>
              <a:t> </a:t>
            </a:r>
            <a:r>
              <a:rPr lang="pl-PL" dirty="0" err="1" smtClean="0"/>
              <a:t>confini</a:t>
            </a:r>
            <a:r>
              <a:rPr lang="pl-PL" dirty="0" smtClean="0"/>
              <a:t> </a:t>
            </a:r>
            <a:r>
              <a:rPr lang="pl-PL" dirty="0" err="1" smtClean="0"/>
              <a:t>occidentali</a:t>
            </a:r>
            <a:r>
              <a:rPr lang="pl-PL" dirty="0" smtClean="0"/>
              <a:t>, </a:t>
            </a:r>
            <a:r>
              <a:rPr lang="pl-PL" dirty="0" err="1" smtClean="0"/>
              <a:t>malgrado</a:t>
            </a:r>
            <a:r>
              <a:rPr lang="pl-PL" dirty="0" smtClean="0"/>
              <a:t> i </a:t>
            </a:r>
            <a:r>
              <a:rPr lang="pl-PL" dirty="0" err="1" smtClean="0"/>
              <a:t>trattati</a:t>
            </a:r>
            <a:r>
              <a:rPr lang="pl-PL" dirty="0" smtClean="0"/>
              <a:t> </a:t>
            </a:r>
            <a:r>
              <a:rPr lang="pl-PL" dirty="0" err="1" smtClean="0"/>
              <a:t>firmati</a:t>
            </a:r>
            <a:r>
              <a:rPr lang="pl-PL" dirty="0" smtClean="0"/>
              <a:t> </a:t>
            </a:r>
            <a:r>
              <a:rPr lang="pl-PL" dirty="0" err="1" smtClean="0"/>
              <a:t>sia</a:t>
            </a:r>
            <a:r>
              <a:rPr lang="pl-PL" dirty="0" smtClean="0"/>
              <a:t> </a:t>
            </a:r>
            <a:r>
              <a:rPr lang="pl-PL" dirty="0" err="1" smtClean="0"/>
              <a:t>con</a:t>
            </a:r>
            <a:r>
              <a:rPr lang="pl-PL" dirty="0" smtClean="0"/>
              <a:t> Germania orientale (DDR) </a:t>
            </a:r>
            <a:r>
              <a:rPr lang="pl-PL" dirty="0" err="1" smtClean="0"/>
              <a:t>nel</a:t>
            </a:r>
            <a:r>
              <a:rPr lang="pl-PL" dirty="0" smtClean="0"/>
              <a:t> 1950 </a:t>
            </a:r>
            <a:r>
              <a:rPr lang="pl-PL" dirty="0" err="1" smtClean="0"/>
              <a:t>che</a:t>
            </a:r>
            <a:r>
              <a:rPr lang="pl-PL" dirty="0" smtClean="0"/>
              <a:t> </a:t>
            </a:r>
            <a:r>
              <a:rPr lang="pl-PL" dirty="0" err="1" smtClean="0"/>
              <a:t>con</a:t>
            </a:r>
            <a:r>
              <a:rPr lang="pl-PL" dirty="0" smtClean="0"/>
              <a:t> la Germania </a:t>
            </a:r>
            <a:r>
              <a:rPr lang="pl-PL" dirty="0" err="1" smtClean="0"/>
              <a:t>federale</a:t>
            </a:r>
            <a:r>
              <a:rPr lang="pl-PL" dirty="0" smtClean="0"/>
              <a:t> </a:t>
            </a:r>
            <a:r>
              <a:rPr lang="pl-PL" dirty="0" err="1" smtClean="0"/>
              <a:t>nel</a:t>
            </a:r>
            <a:r>
              <a:rPr lang="pl-PL" dirty="0" smtClean="0"/>
              <a:t> 1970.</a:t>
            </a:r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CONFINI ORIENTALI DELLA POLONIA</a:t>
            </a:r>
            <a:br>
              <a:rPr lang="pl-PL" dirty="0" smtClean="0"/>
            </a:br>
            <a:r>
              <a:rPr lang="pl-PL" dirty="0" smtClean="0"/>
              <a:t>(La </a:t>
            </a:r>
            <a:r>
              <a:rPr lang="pl-PL" dirty="0" err="1" smtClean="0"/>
              <a:t>nuova</a:t>
            </a:r>
            <a:r>
              <a:rPr lang="pl-PL" dirty="0" smtClean="0"/>
              <a:t> </a:t>
            </a:r>
            <a:r>
              <a:rPr lang="pl-PL" dirty="0" err="1" smtClean="0"/>
              <a:t>frontiera</a:t>
            </a:r>
            <a:r>
              <a:rPr lang="pl-PL" dirty="0" smtClean="0"/>
              <a:t> </a:t>
            </a:r>
            <a:r>
              <a:rPr lang="pl-PL" dirty="0" err="1" smtClean="0"/>
              <a:t>dopo</a:t>
            </a:r>
            <a:r>
              <a:rPr lang="pl-PL" dirty="0" smtClean="0"/>
              <a:t> </a:t>
            </a:r>
            <a:r>
              <a:rPr lang="pl-PL" dirty="0" err="1" smtClean="0"/>
              <a:t>il</a:t>
            </a:r>
            <a:r>
              <a:rPr lang="pl-PL" dirty="0" smtClean="0"/>
              <a:t> 1945)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Soltanto </a:t>
            </a:r>
            <a:r>
              <a:rPr lang="pl-PL" dirty="0" err="1" smtClean="0"/>
              <a:t>dopo</a:t>
            </a:r>
            <a:r>
              <a:rPr lang="pl-PL" dirty="0" smtClean="0"/>
              <a:t> </a:t>
            </a:r>
            <a:r>
              <a:rPr lang="pl-PL" dirty="0" err="1" smtClean="0"/>
              <a:t>il</a:t>
            </a:r>
            <a:r>
              <a:rPr lang="pl-PL" dirty="0" smtClean="0"/>
              <a:t> 1989 </a:t>
            </a:r>
            <a:r>
              <a:rPr lang="pl-PL" dirty="0" err="1" smtClean="0"/>
              <a:t>qualsiasi</a:t>
            </a:r>
            <a:r>
              <a:rPr lang="pl-PL" dirty="0" smtClean="0"/>
              <a:t> </a:t>
            </a:r>
            <a:r>
              <a:rPr lang="pl-PL" dirty="0" err="1" smtClean="0"/>
              <a:t>dubbio</a:t>
            </a:r>
            <a:r>
              <a:rPr lang="pl-PL" dirty="0" smtClean="0"/>
              <a:t> </a:t>
            </a:r>
            <a:r>
              <a:rPr lang="pl-PL" dirty="0" err="1" smtClean="0"/>
              <a:t>riguardante</a:t>
            </a:r>
            <a:r>
              <a:rPr lang="pl-PL" dirty="0" smtClean="0"/>
              <a:t> la </a:t>
            </a:r>
            <a:r>
              <a:rPr lang="pl-PL" dirty="0" err="1" smtClean="0"/>
              <a:t>frontiera</a:t>
            </a:r>
            <a:r>
              <a:rPr lang="pl-PL" dirty="0" smtClean="0"/>
              <a:t> </a:t>
            </a:r>
            <a:r>
              <a:rPr lang="pl-PL" dirty="0" err="1" smtClean="0"/>
              <a:t>occidentale</a:t>
            </a:r>
            <a:r>
              <a:rPr lang="pl-PL" dirty="0" smtClean="0"/>
              <a:t> </a:t>
            </a:r>
            <a:r>
              <a:rPr lang="pl-PL" dirty="0" err="1" smtClean="0"/>
              <a:t>polacca</a:t>
            </a:r>
            <a:r>
              <a:rPr lang="pl-PL" dirty="0" smtClean="0"/>
              <a:t> e` </a:t>
            </a:r>
            <a:r>
              <a:rPr lang="pl-PL" dirty="0" err="1" smtClean="0"/>
              <a:t>stato</a:t>
            </a:r>
            <a:r>
              <a:rPr lang="pl-PL" dirty="0" smtClean="0"/>
              <a:t> </a:t>
            </a:r>
            <a:r>
              <a:rPr lang="pl-PL" dirty="0" err="1" smtClean="0"/>
              <a:t>chiarito</a:t>
            </a:r>
            <a:r>
              <a:rPr lang="pl-PL" dirty="0" smtClean="0"/>
              <a:t> </a:t>
            </a:r>
            <a:r>
              <a:rPr lang="pl-PL" dirty="0" err="1" smtClean="0"/>
              <a:t>con</a:t>
            </a:r>
            <a:r>
              <a:rPr lang="pl-PL" dirty="0" smtClean="0"/>
              <a:t> i </a:t>
            </a:r>
            <a:r>
              <a:rPr lang="pl-PL" dirty="0" err="1" smtClean="0"/>
              <a:t>trattati</a:t>
            </a:r>
            <a:r>
              <a:rPr lang="pl-PL" dirty="0" smtClean="0"/>
              <a:t> </a:t>
            </a:r>
            <a:r>
              <a:rPr lang="pl-PL" dirty="0" err="1" smtClean="0"/>
              <a:t>fra</a:t>
            </a:r>
            <a:r>
              <a:rPr lang="pl-PL" dirty="0" smtClean="0"/>
              <a:t> la </a:t>
            </a:r>
            <a:r>
              <a:rPr lang="pl-PL" dirty="0" err="1" smtClean="0"/>
              <a:t>nuova</a:t>
            </a:r>
            <a:r>
              <a:rPr lang="pl-PL" dirty="0" smtClean="0"/>
              <a:t> Polonia </a:t>
            </a:r>
            <a:r>
              <a:rPr lang="pl-PL" dirty="0" err="1" smtClean="0"/>
              <a:t>democratica</a:t>
            </a:r>
            <a:r>
              <a:rPr lang="pl-PL" dirty="0" smtClean="0"/>
              <a:t> (III Rzeczpospolita)  e la </a:t>
            </a:r>
            <a:r>
              <a:rPr lang="pl-PL" dirty="0" err="1" smtClean="0"/>
              <a:t>nuova</a:t>
            </a:r>
            <a:r>
              <a:rPr lang="pl-PL" dirty="0" smtClean="0"/>
              <a:t> Germania </a:t>
            </a:r>
            <a:r>
              <a:rPr lang="pl-PL" dirty="0" err="1" smtClean="0"/>
              <a:t>riunificata</a:t>
            </a:r>
            <a:r>
              <a:rPr lang="pl-PL" dirty="0" smtClean="0"/>
              <a:t>, e </a:t>
            </a:r>
            <a:r>
              <a:rPr lang="pl-PL" dirty="0" err="1" smtClean="0"/>
              <a:t>tutto</a:t>
            </a:r>
            <a:r>
              <a:rPr lang="pl-PL" dirty="0" smtClean="0"/>
              <a:t> </a:t>
            </a:r>
            <a:r>
              <a:rPr lang="pl-PL" dirty="0" err="1" smtClean="0"/>
              <a:t>cio</a:t>
            </a:r>
            <a:r>
              <a:rPr lang="pl-PL" dirty="0" smtClean="0"/>
              <a:t>` e` </a:t>
            </a:r>
            <a:r>
              <a:rPr lang="pl-PL" dirty="0" err="1" smtClean="0"/>
              <a:t>avvenuto</a:t>
            </a:r>
            <a:r>
              <a:rPr lang="pl-PL" dirty="0" smtClean="0"/>
              <a:t> </a:t>
            </a:r>
            <a:r>
              <a:rPr lang="pl-PL" dirty="0" err="1" smtClean="0"/>
              <a:t>grazie</a:t>
            </a:r>
            <a:r>
              <a:rPr lang="pl-PL" dirty="0" smtClean="0"/>
              <a:t> </a:t>
            </a:r>
            <a:r>
              <a:rPr lang="pl-PL" dirty="0" err="1" smtClean="0"/>
              <a:t>all’opera</a:t>
            </a:r>
            <a:r>
              <a:rPr lang="pl-PL" dirty="0" smtClean="0"/>
              <a:t> </a:t>
            </a:r>
            <a:r>
              <a:rPr lang="pl-PL" dirty="0" err="1" smtClean="0"/>
              <a:t>dei</a:t>
            </a:r>
            <a:r>
              <a:rPr lang="pl-PL" dirty="0" smtClean="0"/>
              <a:t> </a:t>
            </a:r>
            <a:r>
              <a:rPr lang="pl-PL" dirty="0" err="1" smtClean="0"/>
              <a:t>politici</a:t>
            </a:r>
            <a:r>
              <a:rPr lang="pl-PL" dirty="0" smtClean="0"/>
              <a:t> </a:t>
            </a:r>
            <a:r>
              <a:rPr lang="pl-PL" dirty="0" err="1" smtClean="0"/>
              <a:t>dei</a:t>
            </a:r>
            <a:r>
              <a:rPr lang="pl-PL" dirty="0" smtClean="0"/>
              <a:t> </a:t>
            </a:r>
            <a:r>
              <a:rPr lang="pl-PL" dirty="0" err="1" smtClean="0"/>
              <a:t>tempi</a:t>
            </a:r>
            <a:r>
              <a:rPr lang="pl-PL" dirty="0" smtClean="0"/>
              <a:t> di </a:t>
            </a:r>
            <a:r>
              <a:rPr lang="pl-PL" dirty="0" err="1" smtClean="0"/>
              <a:t>cambiamento</a:t>
            </a:r>
            <a:r>
              <a:rPr lang="pl-PL" dirty="0" smtClean="0"/>
              <a:t> </a:t>
            </a:r>
            <a:r>
              <a:rPr lang="pl-PL" dirty="0" err="1" smtClean="0"/>
              <a:t>come</a:t>
            </a:r>
            <a:r>
              <a:rPr lang="pl-PL" dirty="0" smtClean="0"/>
              <a:t> primo </a:t>
            </a:r>
            <a:r>
              <a:rPr lang="pl-PL" dirty="0" err="1" smtClean="0"/>
              <a:t>ministro</a:t>
            </a:r>
            <a:r>
              <a:rPr lang="pl-PL" dirty="0" smtClean="0"/>
              <a:t> </a:t>
            </a:r>
            <a:r>
              <a:rPr lang="pl-PL" dirty="0" err="1" smtClean="0"/>
              <a:t>polacco</a:t>
            </a:r>
            <a:r>
              <a:rPr lang="pl-PL" dirty="0" smtClean="0"/>
              <a:t>, </a:t>
            </a:r>
            <a:r>
              <a:rPr lang="pl-PL" dirty="0" err="1" smtClean="0"/>
              <a:t>Taedeusz</a:t>
            </a:r>
            <a:r>
              <a:rPr lang="pl-PL" dirty="0" smtClean="0"/>
              <a:t> Mazowiecki e </a:t>
            </a:r>
            <a:r>
              <a:rPr lang="pl-PL" dirty="0" err="1" smtClean="0"/>
              <a:t>il</a:t>
            </a:r>
            <a:r>
              <a:rPr lang="pl-PL" dirty="0" smtClean="0"/>
              <a:t> </a:t>
            </a:r>
            <a:r>
              <a:rPr lang="pl-PL" dirty="0" err="1" smtClean="0"/>
              <a:t>cancelliere</a:t>
            </a:r>
            <a:r>
              <a:rPr lang="pl-PL" dirty="0" smtClean="0"/>
              <a:t> </a:t>
            </a:r>
            <a:r>
              <a:rPr lang="pl-PL" dirty="0" err="1" smtClean="0"/>
              <a:t>federale</a:t>
            </a:r>
            <a:r>
              <a:rPr lang="pl-PL" dirty="0" smtClean="0"/>
              <a:t>, Helmut Kohl.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CONFINI ORIENTALI DELLA POLONIA</a:t>
            </a:r>
            <a:br>
              <a:rPr lang="pl-PL" dirty="0" smtClean="0"/>
            </a:br>
            <a:r>
              <a:rPr lang="pl-PL" dirty="0" smtClean="0"/>
              <a:t>(Polonia „</a:t>
            </a:r>
            <a:r>
              <a:rPr lang="pl-PL" dirty="0" err="1" smtClean="0"/>
              <a:t>popolare</a:t>
            </a:r>
            <a:r>
              <a:rPr lang="pl-PL" dirty="0" smtClean="0"/>
              <a:t>”, 1945-1989)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Nei</a:t>
            </a:r>
            <a:r>
              <a:rPr lang="pl-PL" dirty="0" smtClean="0"/>
              <a:t> </a:t>
            </a:r>
            <a:r>
              <a:rPr lang="pl-PL" dirty="0" err="1" smtClean="0"/>
              <a:t>tempi</a:t>
            </a:r>
            <a:r>
              <a:rPr lang="pl-PL" dirty="0" smtClean="0"/>
              <a:t> </a:t>
            </a:r>
            <a:r>
              <a:rPr lang="pl-PL" dirty="0" err="1" smtClean="0"/>
              <a:t>della</a:t>
            </a:r>
            <a:r>
              <a:rPr lang="pl-PL" dirty="0" smtClean="0"/>
              <a:t> Polonia </a:t>
            </a:r>
            <a:r>
              <a:rPr lang="pl-PL" dirty="0" err="1" smtClean="0"/>
              <a:t>comunista</a:t>
            </a:r>
            <a:r>
              <a:rPr lang="pl-PL" dirty="0" smtClean="0"/>
              <a:t> non </a:t>
            </a:r>
            <a:r>
              <a:rPr lang="pl-PL" dirty="0" err="1" smtClean="0"/>
              <a:t>si</a:t>
            </a:r>
            <a:r>
              <a:rPr lang="pl-PL" dirty="0" smtClean="0"/>
              <a:t> </a:t>
            </a:r>
            <a:r>
              <a:rPr lang="pl-PL" dirty="0" err="1" smtClean="0"/>
              <a:t>poteva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nessun</a:t>
            </a:r>
            <a:r>
              <a:rPr lang="pl-PL" dirty="0" smtClean="0"/>
              <a:t> modo </a:t>
            </a:r>
            <a:r>
              <a:rPr lang="pl-PL" dirty="0" err="1" smtClean="0"/>
              <a:t>contestare</a:t>
            </a:r>
            <a:r>
              <a:rPr lang="pl-PL" dirty="0" smtClean="0"/>
              <a:t> </a:t>
            </a:r>
            <a:r>
              <a:rPr lang="pl-PL" dirty="0" err="1" smtClean="0"/>
              <a:t>le</a:t>
            </a:r>
            <a:r>
              <a:rPr lang="pl-PL" dirty="0" smtClean="0"/>
              <a:t> </a:t>
            </a:r>
            <a:r>
              <a:rPr lang="pl-PL" dirty="0" err="1" smtClean="0"/>
              <a:t>decisioni</a:t>
            </a:r>
            <a:r>
              <a:rPr lang="pl-PL" dirty="0" smtClean="0"/>
              <a:t> </a:t>
            </a:r>
            <a:r>
              <a:rPr lang="pl-PL" dirty="0" err="1" smtClean="0"/>
              <a:t>prese</a:t>
            </a:r>
            <a:r>
              <a:rPr lang="pl-PL" dirty="0" smtClean="0"/>
              <a:t> </a:t>
            </a:r>
            <a:r>
              <a:rPr lang="pl-PL" dirty="0" err="1" smtClean="0"/>
              <a:t>dalle</a:t>
            </a:r>
            <a:r>
              <a:rPr lang="pl-PL" dirty="0" smtClean="0"/>
              <a:t> </a:t>
            </a:r>
            <a:r>
              <a:rPr lang="pl-PL" dirty="0" err="1" smtClean="0"/>
              <a:t>potenze</a:t>
            </a:r>
            <a:r>
              <a:rPr lang="pl-PL" dirty="0" smtClean="0"/>
              <a:t> </a:t>
            </a:r>
            <a:r>
              <a:rPr lang="pl-PL" dirty="0" err="1" smtClean="0"/>
              <a:t>straniere</a:t>
            </a:r>
            <a:r>
              <a:rPr lang="pl-PL" dirty="0" smtClean="0"/>
              <a:t>, e </a:t>
            </a:r>
            <a:r>
              <a:rPr lang="pl-PL" dirty="0" err="1" smtClean="0"/>
              <a:t>riguardanti</a:t>
            </a:r>
            <a:r>
              <a:rPr lang="pl-PL" dirty="0" smtClean="0"/>
              <a:t> i </a:t>
            </a:r>
            <a:r>
              <a:rPr lang="pl-PL" dirty="0" err="1" smtClean="0"/>
              <a:t>nuovi</a:t>
            </a:r>
            <a:r>
              <a:rPr lang="pl-PL" dirty="0" smtClean="0"/>
              <a:t> </a:t>
            </a:r>
            <a:r>
              <a:rPr lang="pl-PL" dirty="0" err="1" smtClean="0"/>
              <a:t>confini</a:t>
            </a:r>
            <a:r>
              <a:rPr lang="pl-PL" dirty="0" smtClean="0"/>
              <a:t> </a:t>
            </a:r>
            <a:r>
              <a:rPr lang="pl-PL" dirty="0" err="1" smtClean="0"/>
              <a:t>orientali</a:t>
            </a:r>
            <a:r>
              <a:rPr lang="pl-PL" dirty="0" smtClean="0"/>
              <a:t>. In tal modo </a:t>
            </a:r>
            <a:r>
              <a:rPr lang="pl-PL" dirty="0" err="1" smtClean="0"/>
              <a:t>veniva</a:t>
            </a:r>
            <a:r>
              <a:rPr lang="pl-PL" dirty="0" smtClean="0"/>
              <a:t> pero` </a:t>
            </a:r>
            <a:r>
              <a:rPr lang="pl-PL" dirty="0" err="1" smtClean="0"/>
              <a:t>coltivato</a:t>
            </a:r>
            <a:r>
              <a:rPr lang="pl-PL" dirty="0" smtClean="0"/>
              <a:t>, </a:t>
            </a:r>
            <a:r>
              <a:rPr lang="pl-PL" dirty="0" err="1" smtClean="0"/>
              <a:t>anche</a:t>
            </a:r>
            <a:r>
              <a:rPr lang="pl-PL" dirty="0" smtClean="0"/>
              <a:t> </a:t>
            </a:r>
            <a:r>
              <a:rPr lang="pl-PL" dirty="0" err="1" smtClean="0"/>
              <a:t>clandestinamente</a:t>
            </a:r>
            <a:r>
              <a:rPr lang="pl-PL" dirty="0" smtClean="0"/>
              <a:t> </a:t>
            </a:r>
            <a:r>
              <a:rPr lang="pl-PL" dirty="0" err="1" smtClean="0"/>
              <a:t>fino</a:t>
            </a:r>
            <a:r>
              <a:rPr lang="pl-PL" dirty="0" smtClean="0"/>
              <a:t> </a:t>
            </a:r>
            <a:r>
              <a:rPr lang="pl-PL" dirty="0" err="1" smtClean="0"/>
              <a:t>all’avvento</a:t>
            </a:r>
            <a:r>
              <a:rPr lang="pl-PL" dirty="0" smtClean="0"/>
              <a:t> di „</a:t>
            </a:r>
            <a:r>
              <a:rPr lang="pl-PL" dirty="0" err="1" smtClean="0"/>
              <a:t>Soilidarność</a:t>
            </a:r>
            <a:r>
              <a:rPr lang="pl-PL" dirty="0" smtClean="0"/>
              <a:t>”,  </a:t>
            </a:r>
            <a:r>
              <a:rPr lang="pl-PL" dirty="0" err="1" smtClean="0"/>
              <a:t>il</a:t>
            </a:r>
            <a:r>
              <a:rPr lang="pl-PL" dirty="0" smtClean="0"/>
              <a:t> </a:t>
            </a:r>
            <a:r>
              <a:rPr lang="pl-PL" dirty="0" err="1" smtClean="0"/>
              <a:t>mito</a:t>
            </a:r>
            <a:r>
              <a:rPr lang="pl-PL" dirty="0" smtClean="0"/>
              <a:t> </a:t>
            </a:r>
            <a:r>
              <a:rPr lang="pl-PL" dirty="0" err="1" smtClean="0"/>
              <a:t>dei</a:t>
            </a:r>
            <a:r>
              <a:rPr lang="pl-PL" dirty="0" smtClean="0"/>
              <a:t> „</a:t>
            </a:r>
            <a:r>
              <a:rPr lang="pl-PL" dirty="0" err="1" smtClean="0"/>
              <a:t>territori</a:t>
            </a:r>
            <a:r>
              <a:rPr lang="pl-PL" dirty="0" smtClean="0"/>
              <a:t> </a:t>
            </a:r>
            <a:r>
              <a:rPr lang="pl-PL" dirty="0" err="1" smtClean="0"/>
              <a:t>persi</a:t>
            </a:r>
            <a:r>
              <a:rPr lang="pl-PL" dirty="0" smtClean="0"/>
              <a:t>” </a:t>
            </a:r>
            <a:r>
              <a:rPr lang="pl-PL" dirty="0" err="1" smtClean="0"/>
              <a:t>chiamati</a:t>
            </a:r>
            <a:r>
              <a:rPr lang="pl-PL" dirty="0" smtClean="0"/>
              <a:t> </a:t>
            </a:r>
            <a:r>
              <a:rPr lang="pl-PL" dirty="0" err="1" smtClean="0"/>
              <a:t>genericamente</a:t>
            </a:r>
            <a:r>
              <a:rPr lang="pl-PL" dirty="0" smtClean="0"/>
              <a:t>  „Kresy Wschodnie” („Terre  </a:t>
            </a:r>
            <a:r>
              <a:rPr lang="pl-PL" dirty="0" err="1" smtClean="0"/>
              <a:t>dei</a:t>
            </a:r>
            <a:r>
              <a:rPr lang="pl-PL" dirty="0" smtClean="0"/>
              <a:t> </a:t>
            </a:r>
            <a:r>
              <a:rPr lang="pl-PL" dirty="0" err="1" smtClean="0"/>
              <a:t>Confini</a:t>
            </a:r>
            <a:r>
              <a:rPr lang="pl-PL" dirty="0" smtClean="0"/>
              <a:t> </a:t>
            </a:r>
            <a:r>
              <a:rPr lang="pl-PL" dirty="0" err="1" smtClean="0"/>
              <a:t>Orientali</a:t>
            </a:r>
            <a:r>
              <a:rPr lang="pl-PL" dirty="0" smtClean="0"/>
              <a:t>”).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CONFINI ORIENTALI DELLA POLONIA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Nel </a:t>
            </a:r>
            <a:r>
              <a:rPr lang="pl-PL" dirty="0" err="1" smtClean="0"/>
              <a:t>periodo</a:t>
            </a:r>
            <a:r>
              <a:rPr lang="pl-PL" dirty="0" smtClean="0"/>
              <a:t> dal 1945 al 1989 e` </a:t>
            </a:r>
            <a:r>
              <a:rPr lang="pl-PL" dirty="0" err="1" smtClean="0"/>
              <a:t>avvenuta</a:t>
            </a:r>
            <a:r>
              <a:rPr lang="pl-PL" dirty="0" smtClean="0"/>
              <a:t> soltanto </a:t>
            </a:r>
            <a:r>
              <a:rPr lang="pl-PL" dirty="0" err="1" smtClean="0"/>
              <a:t>una</a:t>
            </a:r>
            <a:r>
              <a:rPr lang="pl-PL" dirty="0" smtClean="0"/>
              <a:t> </a:t>
            </a:r>
            <a:r>
              <a:rPr lang="pl-PL" dirty="0" err="1" smtClean="0"/>
              <a:t>correzione</a:t>
            </a:r>
            <a:r>
              <a:rPr lang="pl-PL" dirty="0" smtClean="0"/>
              <a:t> </a:t>
            </a:r>
            <a:r>
              <a:rPr lang="pl-PL" dirty="0" err="1" smtClean="0"/>
              <a:t>della</a:t>
            </a:r>
            <a:r>
              <a:rPr lang="pl-PL" dirty="0" smtClean="0"/>
              <a:t> </a:t>
            </a:r>
            <a:r>
              <a:rPr lang="pl-PL" dirty="0" err="1" smtClean="0"/>
              <a:t>frontiera</a:t>
            </a:r>
            <a:r>
              <a:rPr lang="pl-PL" dirty="0" smtClean="0"/>
              <a:t> orientale </a:t>
            </a:r>
            <a:r>
              <a:rPr lang="pl-PL" dirty="0" err="1" smtClean="0"/>
              <a:t>polacca</a:t>
            </a:r>
            <a:r>
              <a:rPr lang="pl-PL" dirty="0" smtClean="0"/>
              <a:t> </a:t>
            </a:r>
            <a:r>
              <a:rPr lang="pl-PL" dirty="0" err="1" smtClean="0"/>
              <a:t>concordata</a:t>
            </a:r>
            <a:r>
              <a:rPr lang="pl-PL" dirty="0" smtClean="0"/>
              <a:t> </a:t>
            </a:r>
            <a:r>
              <a:rPr lang="pl-PL" dirty="0" err="1" smtClean="0"/>
              <a:t>fra</a:t>
            </a:r>
            <a:r>
              <a:rPr lang="pl-PL" dirty="0" smtClean="0"/>
              <a:t> la PRL (</a:t>
            </a:r>
            <a:r>
              <a:rPr lang="pl-PL" dirty="0" err="1" smtClean="0"/>
              <a:t>Repubblica</a:t>
            </a:r>
            <a:r>
              <a:rPr lang="pl-PL" dirty="0" smtClean="0"/>
              <a:t> </a:t>
            </a:r>
            <a:r>
              <a:rPr lang="pl-PL" dirty="0" err="1" smtClean="0"/>
              <a:t>Popolare</a:t>
            </a:r>
            <a:r>
              <a:rPr lang="pl-PL" dirty="0" smtClean="0"/>
              <a:t> </a:t>
            </a:r>
            <a:r>
              <a:rPr lang="pl-PL" dirty="0" err="1" smtClean="0"/>
              <a:t>Polacca</a:t>
            </a:r>
            <a:r>
              <a:rPr lang="pl-PL" dirty="0" smtClean="0"/>
              <a:t>) e </a:t>
            </a:r>
            <a:r>
              <a:rPr lang="pl-PL" dirty="0" err="1" smtClean="0"/>
              <a:t>l’URSS</a:t>
            </a:r>
            <a:r>
              <a:rPr lang="pl-PL" dirty="0" smtClean="0"/>
              <a:t> </a:t>
            </a:r>
            <a:r>
              <a:rPr lang="pl-PL" dirty="0" err="1" smtClean="0"/>
              <a:t>nel</a:t>
            </a:r>
            <a:r>
              <a:rPr lang="pl-PL" dirty="0" smtClean="0"/>
              <a:t> 1951 e </a:t>
            </a:r>
            <a:r>
              <a:rPr lang="pl-PL" dirty="0" err="1" smtClean="0"/>
              <a:t>concernente</a:t>
            </a:r>
            <a:r>
              <a:rPr lang="pl-PL" dirty="0" smtClean="0"/>
              <a:t> </a:t>
            </a:r>
            <a:r>
              <a:rPr lang="pl-PL" dirty="0" err="1" smtClean="0"/>
              <a:t>il</a:t>
            </a:r>
            <a:r>
              <a:rPr lang="pl-PL" dirty="0" smtClean="0"/>
              <a:t> piccolo </a:t>
            </a:r>
            <a:r>
              <a:rPr lang="pl-PL" dirty="0" err="1" smtClean="0"/>
              <a:t>territorio</a:t>
            </a:r>
            <a:r>
              <a:rPr lang="pl-PL" dirty="0" smtClean="0"/>
              <a:t> di 480 km2 (</a:t>
            </a:r>
            <a:r>
              <a:rPr lang="pl-PL" dirty="0" err="1" smtClean="0"/>
              <a:t>nella</a:t>
            </a:r>
            <a:r>
              <a:rPr lang="pl-PL" dirty="0" smtClean="0"/>
              <a:t> Polonia </a:t>
            </a:r>
            <a:r>
              <a:rPr lang="pl-PL" dirty="0" err="1" smtClean="0"/>
              <a:t>sud-orientale</a:t>
            </a:r>
            <a:r>
              <a:rPr lang="pl-PL" dirty="0" smtClean="0"/>
              <a:t> </a:t>
            </a:r>
            <a:r>
              <a:rPr lang="pl-PL" dirty="0" err="1" smtClean="0"/>
              <a:t>chiamato</a:t>
            </a:r>
            <a:r>
              <a:rPr lang="pl-PL" dirty="0" smtClean="0"/>
              <a:t> Bieszczady).</a:t>
            </a:r>
          </a:p>
          <a:p>
            <a:pPr>
              <a:buNone/>
            </a:pPr>
            <a:r>
              <a:rPr lang="pl-PL" dirty="0" smtClean="0"/>
              <a:t>Dal 1952 </a:t>
            </a:r>
            <a:r>
              <a:rPr lang="pl-PL" dirty="0" err="1" smtClean="0"/>
              <a:t>fino</a:t>
            </a:r>
            <a:r>
              <a:rPr lang="pl-PL" dirty="0" smtClean="0"/>
              <a:t> ad </a:t>
            </a:r>
            <a:r>
              <a:rPr lang="pl-PL" dirty="0" err="1" smtClean="0"/>
              <a:t>oggi</a:t>
            </a:r>
            <a:r>
              <a:rPr lang="pl-PL" dirty="0" smtClean="0"/>
              <a:t> (</a:t>
            </a:r>
            <a:r>
              <a:rPr lang="pl-PL" dirty="0" err="1" smtClean="0"/>
              <a:t>quindi</a:t>
            </a:r>
            <a:r>
              <a:rPr lang="pl-PL" dirty="0" smtClean="0"/>
              <a:t> </a:t>
            </a:r>
            <a:r>
              <a:rPr lang="pl-PL" dirty="0" err="1" smtClean="0"/>
              <a:t>sia</a:t>
            </a:r>
            <a:r>
              <a:rPr lang="pl-PL" dirty="0" smtClean="0"/>
              <a:t> </a:t>
            </a:r>
            <a:r>
              <a:rPr lang="pl-PL" dirty="0" err="1" smtClean="0"/>
              <a:t>nei</a:t>
            </a:r>
            <a:r>
              <a:rPr lang="pl-PL" dirty="0" smtClean="0"/>
              <a:t> </a:t>
            </a:r>
            <a:r>
              <a:rPr lang="pl-PL" dirty="0" err="1" smtClean="0"/>
              <a:t>tempi</a:t>
            </a:r>
            <a:r>
              <a:rPr lang="pl-PL" dirty="0" smtClean="0"/>
              <a:t> di PRL </a:t>
            </a:r>
            <a:r>
              <a:rPr lang="pl-PL" dirty="0" err="1" smtClean="0"/>
              <a:t>come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quelli</a:t>
            </a:r>
            <a:r>
              <a:rPr lang="pl-PL" dirty="0" smtClean="0"/>
              <a:t> di III Rzeczpospolita) non </a:t>
            </a:r>
            <a:r>
              <a:rPr lang="pl-PL" dirty="0" err="1" smtClean="0"/>
              <a:t>c’e</a:t>
            </a:r>
            <a:r>
              <a:rPr lang="pl-PL" dirty="0" smtClean="0"/>
              <a:t>` </a:t>
            </a:r>
            <a:r>
              <a:rPr lang="pl-PL" dirty="0" err="1" smtClean="0"/>
              <a:t>stata</a:t>
            </a:r>
            <a:r>
              <a:rPr lang="pl-PL" dirty="0" smtClean="0"/>
              <a:t> </a:t>
            </a:r>
            <a:r>
              <a:rPr lang="pl-PL" dirty="0" err="1" smtClean="0"/>
              <a:t>nessuna</a:t>
            </a:r>
            <a:r>
              <a:rPr lang="pl-PL" dirty="0" smtClean="0"/>
              <a:t> </a:t>
            </a:r>
            <a:r>
              <a:rPr lang="pl-PL" dirty="0" err="1" smtClean="0"/>
              <a:t>modifica</a:t>
            </a:r>
            <a:r>
              <a:rPr lang="pl-PL" dirty="0" smtClean="0"/>
              <a:t> </a:t>
            </a:r>
            <a:r>
              <a:rPr lang="pl-PL" dirty="0" err="1" smtClean="0"/>
              <a:t>dell’assetto</a:t>
            </a:r>
            <a:r>
              <a:rPr lang="pl-PL" dirty="0" smtClean="0"/>
              <a:t> </a:t>
            </a:r>
            <a:r>
              <a:rPr lang="pl-PL" dirty="0" err="1" smtClean="0"/>
              <a:t>territoriale</a:t>
            </a:r>
            <a:r>
              <a:rPr lang="pl-PL" dirty="0" smtClean="0"/>
              <a:t> </a:t>
            </a:r>
            <a:r>
              <a:rPr lang="pl-PL" dirty="0" err="1" smtClean="0"/>
              <a:t>della</a:t>
            </a:r>
            <a:r>
              <a:rPr lang="pl-PL" dirty="0" smtClean="0"/>
              <a:t> Polonia </a:t>
            </a:r>
            <a:r>
              <a:rPr lang="pl-PL" dirty="0" err="1" smtClean="0"/>
              <a:t>che</a:t>
            </a:r>
            <a:r>
              <a:rPr lang="pl-PL" dirty="0" smtClean="0"/>
              <a:t> </a:t>
            </a:r>
            <a:r>
              <a:rPr lang="pl-PL" dirty="0" err="1" smtClean="0"/>
              <a:t>si</a:t>
            </a:r>
            <a:r>
              <a:rPr lang="pl-PL" dirty="0" smtClean="0"/>
              <a:t> </a:t>
            </a:r>
            <a:r>
              <a:rPr lang="pl-PL" dirty="0" err="1" smtClean="0"/>
              <a:t>estende</a:t>
            </a:r>
            <a:r>
              <a:rPr lang="pl-PL" dirty="0" smtClean="0"/>
              <a:t> su 312.520 km2 </a:t>
            </a:r>
            <a:r>
              <a:rPr lang="pl-PL" dirty="0" err="1" smtClean="0"/>
              <a:t>con</a:t>
            </a:r>
            <a:r>
              <a:rPr lang="pl-PL" dirty="0" smtClean="0"/>
              <a:t> (</a:t>
            </a:r>
            <a:r>
              <a:rPr lang="pl-PL" dirty="0" err="1" smtClean="0"/>
              <a:t>attualmente</a:t>
            </a:r>
            <a:r>
              <a:rPr lang="pl-PL" dirty="0" smtClean="0"/>
              <a:t>) circa 38 mln di </a:t>
            </a:r>
            <a:r>
              <a:rPr lang="pl-PL" dirty="0" err="1" smtClean="0"/>
              <a:t>abitanti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CONFINI ORIENTALI DELLA POLONIA (</a:t>
            </a:r>
            <a:r>
              <a:rPr lang="pl-PL" dirty="0" err="1" smtClean="0"/>
              <a:t>Medioevo</a:t>
            </a:r>
            <a:r>
              <a:rPr lang="pl-PL" dirty="0"/>
              <a:t> </a:t>
            </a:r>
            <a:r>
              <a:rPr lang="pl-PL" dirty="0" smtClean="0"/>
              <a:t>– </a:t>
            </a:r>
            <a:r>
              <a:rPr lang="pl-PL" dirty="0" err="1" smtClean="0"/>
              <a:t>anno</a:t>
            </a:r>
            <a:r>
              <a:rPr lang="pl-PL" dirty="0" smtClean="0"/>
              <a:t> 1000)</a:t>
            </a:r>
            <a:endParaRPr lang="pl-PL" dirty="0"/>
          </a:p>
        </p:txBody>
      </p:sp>
      <p:pic>
        <p:nvPicPr>
          <p:cNvPr id="4" name="Symbol zastępczy zawartości 3" descr="img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52"/>
          <a:stretch>
            <a:fillRect/>
          </a:stretch>
        </p:blipFill>
        <p:spPr>
          <a:xfrm>
            <a:off x="3018732" y="1600200"/>
            <a:ext cx="3106535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CONFINI ORIENTALI DELLA POLONIA</a:t>
            </a:r>
            <a:br>
              <a:rPr lang="pl-PL" dirty="0" smtClean="0"/>
            </a:br>
            <a:r>
              <a:rPr lang="pl-PL" dirty="0" smtClean="0"/>
              <a:t>(Polonia „</a:t>
            </a:r>
            <a:r>
              <a:rPr lang="pl-PL" dirty="0" err="1" smtClean="0"/>
              <a:t>popolare</a:t>
            </a:r>
            <a:r>
              <a:rPr lang="pl-PL" dirty="0" smtClean="0"/>
              <a:t>”, 1945-1989)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Comunque</a:t>
            </a:r>
            <a:r>
              <a:rPr lang="pl-PL" dirty="0" smtClean="0"/>
              <a:t> </a:t>
            </a:r>
            <a:r>
              <a:rPr lang="pl-PL" dirty="0" err="1" smtClean="0"/>
              <a:t>sia</a:t>
            </a:r>
            <a:r>
              <a:rPr lang="pl-PL" dirty="0" smtClean="0"/>
              <a:t> </a:t>
            </a:r>
            <a:r>
              <a:rPr lang="pl-PL" dirty="0" err="1" smtClean="0"/>
              <a:t>gli</a:t>
            </a:r>
            <a:r>
              <a:rPr lang="pl-PL" dirty="0" smtClean="0"/>
              <a:t> </a:t>
            </a:r>
            <a:r>
              <a:rPr lang="pl-PL" dirty="0" err="1" smtClean="0"/>
              <a:t>eventi</a:t>
            </a:r>
            <a:r>
              <a:rPr lang="pl-PL" dirty="0" smtClean="0"/>
              <a:t> </a:t>
            </a:r>
            <a:r>
              <a:rPr lang="pl-PL" dirty="0" err="1" smtClean="0"/>
              <a:t>della</a:t>
            </a:r>
            <a:r>
              <a:rPr lang="pl-PL" dirty="0" smtClean="0"/>
              <a:t> 2da </a:t>
            </a:r>
            <a:r>
              <a:rPr lang="pl-PL" dirty="0" err="1" smtClean="0"/>
              <a:t>guerra</a:t>
            </a:r>
            <a:r>
              <a:rPr lang="pl-PL" dirty="0" smtClean="0"/>
              <a:t> </a:t>
            </a:r>
            <a:r>
              <a:rPr lang="pl-PL" dirty="0" err="1" smtClean="0"/>
              <a:t>mondiale</a:t>
            </a:r>
            <a:r>
              <a:rPr lang="pl-PL" dirty="0" smtClean="0"/>
              <a:t> </a:t>
            </a:r>
            <a:r>
              <a:rPr lang="pl-PL" dirty="0" err="1" smtClean="0"/>
              <a:t>come</a:t>
            </a:r>
            <a:r>
              <a:rPr lang="pl-PL" dirty="0" smtClean="0"/>
              <a:t> </a:t>
            </a:r>
            <a:r>
              <a:rPr lang="pl-PL" dirty="0" err="1" smtClean="0"/>
              <a:t>pure</a:t>
            </a:r>
            <a:r>
              <a:rPr lang="pl-PL" dirty="0" smtClean="0"/>
              <a:t> </a:t>
            </a:r>
            <a:r>
              <a:rPr lang="pl-PL" dirty="0" err="1" smtClean="0"/>
              <a:t>gli</a:t>
            </a:r>
            <a:r>
              <a:rPr lang="pl-PL" dirty="0" smtClean="0"/>
              <a:t> </a:t>
            </a:r>
            <a:r>
              <a:rPr lang="pl-PL" dirty="0" err="1" smtClean="0"/>
              <a:t>spostamenti</a:t>
            </a:r>
            <a:r>
              <a:rPr lang="pl-PL" dirty="0" smtClean="0"/>
              <a:t> </a:t>
            </a:r>
            <a:r>
              <a:rPr lang="pl-PL" dirty="0" err="1" smtClean="0"/>
              <a:t>delle</a:t>
            </a:r>
            <a:r>
              <a:rPr lang="pl-PL" dirty="0" smtClean="0"/>
              <a:t> </a:t>
            </a:r>
            <a:r>
              <a:rPr lang="pl-PL" dirty="0" err="1" smtClean="0"/>
              <a:t>frontiere</a:t>
            </a:r>
            <a:r>
              <a:rPr lang="pl-PL" dirty="0" smtClean="0"/>
              <a:t> </a:t>
            </a:r>
            <a:r>
              <a:rPr lang="pl-PL" dirty="0" err="1" smtClean="0"/>
              <a:t>dopo</a:t>
            </a:r>
            <a:r>
              <a:rPr lang="pl-PL" dirty="0" smtClean="0"/>
              <a:t> </a:t>
            </a:r>
            <a:r>
              <a:rPr lang="pl-PL" dirty="0" err="1" smtClean="0"/>
              <a:t>il</a:t>
            </a:r>
            <a:r>
              <a:rPr lang="pl-PL" dirty="0" smtClean="0"/>
              <a:t> 1945 </a:t>
            </a:r>
            <a:r>
              <a:rPr lang="pl-PL" dirty="0" err="1" smtClean="0"/>
              <a:t>hanno</a:t>
            </a:r>
            <a:r>
              <a:rPr lang="pl-PL" dirty="0" smtClean="0"/>
              <a:t> </a:t>
            </a:r>
            <a:r>
              <a:rPr lang="pl-PL" dirty="0" err="1" smtClean="0"/>
              <a:t>causato</a:t>
            </a:r>
            <a:r>
              <a:rPr lang="pl-PL" dirty="0" smtClean="0"/>
              <a:t> </a:t>
            </a:r>
            <a:r>
              <a:rPr lang="pl-PL" dirty="0" err="1" smtClean="0"/>
              <a:t>notevoliu</a:t>
            </a:r>
            <a:r>
              <a:rPr lang="pl-PL" dirty="0" smtClean="0"/>
              <a:t> </a:t>
            </a:r>
            <a:r>
              <a:rPr lang="pl-PL" dirty="0" err="1" smtClean="0"/>
              <a:t>cambaimenti</a:t>
            </a:r>
            <a:r>
              <a:rPr lang="pl-PL" dirty="0" smtClean="0"/>
              <a:t> </a:t>
            </a:r>
            <a:r>
              <a:rPr lang="pl-PL" dirty="0" err="1" smtClean="0"/>
              <a:t>etnici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Polonia. </a:t>
            </a:r>
            <a:r>
              <a:rPr lang="pl-PL" dirty="0" err="1" smtClean="0"/>
              <a:t>Dalle</a:t>
            </a:r>
            <a:r>
              <a:rPr lang="pl-PL" dirty="0" smtClean="0"/>
              <a:t> </a:t>
            </a:r>
            <a:r>
              <a:rPr lang="pl-PL" dirty="0" err="1" smtClean="0"/>
              <a:t>sue</a:t>
            </a:r>
            <a:r>
              <a:rPr lang="pl-PL" dirty="0" smtClean="0"/>
              <a:t> </a:t>
            </a:r>
            <a:r>
              <a:rPr lang="pl-PL" dirty="0" err="1" smtClean="0"/>
              <a:t>nuove</a:t>
            </a:r>
            <a:r>
              <a:rPr lang="pl-PL" dirty="0" smtClean="0"/>
              <a:t> </a:t>
            </a:r>
            <a:r>
              <a:rPr lang="pl-PL" dirty="0" err="1" smtClean="0"/>
              <a:t>terre</a:t>
            </a:r>
            <a:r>
              <a:rPr lang="pl-PL" dirty="0" smtClean="0"/>
              <a:t> </a:t>
            </a:r>
            <a:r>
              <a:rPr lang="pl-PL" dirty="0" err="1" smtClean="0"/>
              <a:t>occidentali</a:t>
            </a:r>
            <a:r>
              <a:rPr lang="pl-PL" dirty="0" smtClean="0"/>
              <a:t> sono </a:t>
            </a:r>
            <a:r>
              <a:rPr lang="pl-PL" dirty="0" err="1" smtClean="0"/>
              <a:t>stati</a:t>
            </a:r>
            <a:r>
              <a:rPr lang="pl-PL" dirty="0" smtClean="0"/>
              <a:t> </a:t>
            </a:r>
            <a:r>
              <a:rPr lang="pl-PL" dirty="0" err="1" smtClean="0"/>
              <a:t>deportati</a:t>
            </a:r>
            <a:r>
              <a:rPr lang="pl-PL" dirty="0" smtClean="0"/>
              <a:t> (</a:t>
            </a:r>
            <a:r>
              <a:rPr lang="pl-PL" dirty="0" err="1" smtClean="0"/>
              <a:t>anche</a:t>
            </a:r>
            <a:r>
              <a:rPr lang="pl-PL" dirty="0" smtClean="0"/>
              <a:t> </a:t>
            </a:r>
            <a:r>
              <a:rPr lang="pl-PL" dirty="0" err="1" smtClean="0"/>
              <a:t>forzatamente</a:t>
            </a:r>
            <a:r>
              <a:rPr lang="pl-PL" dirty="0" smtClean="0"/>
              <a:t>) i </a:t>
            </a:r>
            <a:r>
              <a:rPr lang="pl-PL" dirty="0" err="1" smtClean="0"/>
              <a:t>tedeschi</a:t>
            </a:r>
            <a:r>
              <a:rPr lang="pl-PL" dirty="0" smtClean="0"/>
              <a:t>, i </a:t>
            </a:r>
            <a:r>
              <a:rPr lang="pl-PL" dirty="0" err="1" smtClean="0"/>
              <a:t>quali</a:t>
            </a:r>
            <a:r>
              <a:rPr lang="pl-PL" dirty="0" smtClean="0"/>
              <a:t> sono </a:t>
            </a:r>
            <a:r>
              <a:rPr lang="pl-PL" dirty="0" err="1" smtClean="0"/>
              <a:t>stati</a:t>
            </a:r>
            <a:r>
              <a:rPr lang="pl-PL" dirty="0" smtClean="0"/>
              <a:t> „</a:t>
            </a:r>
            <a:r>
              <a:rPr lang="pl-PL" dirty="0" err="1" smtClean="0"/>
              <a:t>sostituiti</a:t>
            </a:r>
            <a:r>
              <a:rPr lang="pl-PL" dirty="0" smtClean="0"/>
              <a:t>” </a:t>
            </a:r>
            <a:r>
              <a:rPr lang="pl-PL" dirty="0" err="1" smtClean="0"/>
              <a:t>dai</a:t>
            </a:r>
            <a:r>
              <a:rPr lang="pl-PL" dirty="0" smtClean="0"/>
              <a:t> </a:t>
            </a:r>
            <a:r>
              <a:rPr lang="pl-PL" dirty="0" err="1" smtClean="0"/>
              <a:t>polacchi</a:t>
            </a:r>
            <a:r>
              <a:rPr lang="pl-PL" dirty="0" smtClean="0"/>
              <a:t> a </a:t>
            </a:r>
            <a:r>
              <a:rPr lang="pl-PL" dirty="0" err="1" smtClean="0"/>
              <a:t>sua</a:t>
            </a:r>
            <a:r>
              <a:rPr lang="pl-PL" dirty="0" smtClean="0"/>
              <a:t> volta  </a:t>
            </a:r>
            <a:r>
              <a:rPr lang="pl-PL" dirty="0" err="1" smtClean="0"/>
              <a:t>deportati</a:t>
            </a:r>
            <a:r>
              <a:rPr lang="pl-PL" dirty="0" smtClean="0"/>
              <a:t> </a:t>
            </a:r>
            <a:r>
              <a:rPr lang="pl-PL" dirty="0" err="1" smtClean="0"/>
              <a:t>dalle</a:t>
            </a:r>
            <a:r>
              <a:rPr lang="pl-PL" dirty="0" smtClean="0"/>
              <a:t> </a:t>
            </a:r>
            <a:r>
              <a:rPr lang="pl-PL" dirty="0" err="1" smtClean="0"/>
              <a:t>terre</a:t>
            </a:r>
            <a:r>
              <a:rPr lang="pl-PL" dirty="0" smtClean="0"/>
              <a:t> </a:t>
            </a:r>
            <a:r>
              <a:rPr lang="pl-PL" dirty="0" err="1" smtClean="0"/>
              <a:t>annesse</a:t>
            </a:r>
            <a:r>
              <a:rPr lang="pl-PL" dirty="0" smtClean="0"/>
              <a:t> </a:t>
            </a:r>
            <a:r>
              <a:rPr lang="pl-PL" dirty="0" err="1" smtClean="0"/>
              <a:t>all’Unione</a:t>
            </a:r>
            <a:r>
              <a:rPr lang="pl-PL" dirty="0" smtClean="0"/>
              <a:t> </a:t>
            </a:r>
            <a:r>
              <a:rPr lang="pl-PL" dirty="0" err="1" smtClean="0"/>
              <a:t>sovietica</a:t>
            </a:r>
            <a:r>
              <a:rPr lang="pl-PL" dirty="0" smtClean="0"/>
              <a:t>.</a:t>
            </a:r>
            <a:endParaRPr lang="pl-PL" b="1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CONFINI ORIENTALI DELLA POLONIA</a:t>
            </a:r>
            <a:br>
              <a:rPr lang="pl-PL" dirty="0" smtClean="0"/>
            </a:br>
            <a:r>
              <a:rPr lang="pl-PL" sz="3100" dirty="0" smtClean="0"/>
              <a:t>(</a:t>
            </a:r>
            <a:r>
              <a:rPr lang="pl-PL" sz="3100" dirty="0" err="1" smtClean="0"/>
              <a:t>Il</a:t>
            </a:r>
            <a:r>
              <a:rPr lang="pl-PL" sz="3100" dirty="0" smtClean="0"/>
              <a:t> </a:t>
            </a:r>
            <a:r>
              <a:rPr lang="pl-PL" sz="3100" dirty="0" err="1" smtClean="0"/>
              <a:t>periodo</a:t>
            </a:r>
            <a:r>
              <a:rPr lang="pl-PL" sz="3100" dirty="0" smtClean="0"/>
              <a:t> </a:t>
            </a:r>
            <a:r>
              <a:rPr lang="pl-PL" sz="3100" dirty="0" err="1" smtClean="0"/>
              <a:t>dei</a:t>
            </a:r>
            <a:r>
              <a:rPr lang="pl-PL" sz="3100" dirty="0" smtClean="0"/>
              <a:t> </a:t>
            </a:r>
            <a:r>
              <a:rPr lang="pl-PL" sz="3100" dirty="0" err="1" smtClean="0"/>
              <a:t>cambiamenti</a:t>
            </a:r>
            <a:r>
              <a:rPr lang="pl-PL" sz="3100" dirty="0" smtClean="0"/>
              <a:t>, 1989-1991)</a:t>
            </a:r>
            <a:endParaRPr lang="pl-PL" sz="31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err="1" smtClean="0"/>
              <a:t>Il</a:t>
            </a:r>
            <a:r>
              <a:rPr lang="pl-PL" dirty="0" smtClean="0"/>
              <a:t> </a:t>
            </a:r>
            <a:r>
              <a:rPr lang="pl-PL" dirty="0" err="1" smtClean="0"/>
              <a:t>mondo</a:t>
            </a:r>
            <a:r>
              <a:rPr lang="pl-PL" dirty="0" smtClean="0"/>
              <a:t> </a:t>
            </a:r>
            <a:r>
              <a:rPr lang="pl-PL" dirty="0" err="1" smtClean="0"/>
              <a:t>contemporaneo</a:t>
            </a:r>
            <a:r>
              <a:rPr lang="pl-PL" dirty="0" smtClean="0"/>
              <a:t> e` </a:t>
            </a:r>
            <a:r>
              <a:rPr lang="pl-PL" dirty="0" err="1" smtClean="0"/>
              <a:t>cambiato</a:t>
            </a:r>
            <a:r>
              <a:rPr lang="pl-PL" dirty="0" smtClean="0"/>
              <a:t> a causa </a:t>
            </a:r>
            <a:r>
              <a:rPr lang="pl-PL" dirty="0" err="1" smtClean="0"/>
              <a:t>degli</a:t>
            </a:r>
            <a:r>
              <a:rPr lang="pl-PL" dirty="0" smtClean="0"/>
              <a:t> </a:t>
            </a:r>
            <a:r>
              <a:rPr lang="pl-PL" dirty="0" err="1" smtClean="0"/>
              <a:t>avvenimenti</a:t>
            </a:r>
            <a:r>
              <a:rPr lang="pl-PL" dirty="0" smtClean="0"/>
              <a:t> </a:t>
            </a:r>
            <a:r>
              <a:rPr lang="pl-PL" dirty="0" err="1" smtClean="0"/>
              <a:t>degli</a:t>
            </a:r>
            <a:r>
              <a:rPr lang="pl-PL" dirty="0" smtClean="0"/>
              <a:t> </a:t>
            </a:r>
            <a:r>
              <a:rPr lang="pl-PL" dirty="0" err="1" smtClean="0"/>
              <a:t>anni</a:t>
            </a:r>
            <a:r>
              <a:rPr lang="pl-PL" dirty="0" smtClean="0"/>
              <a:t> 1989-1991 </a:t>
            </a:r>
            <a:r>
              <a:rPr lang="pl-PL" dirty="0" err="1" smtClean="0"/>
              <a:t>che</a:t>
            </a:r>
            <a:r>
              <a:rPr lang="pl-PL" dirty="0" smtClean="0"/>
              <a:t> </a:t>
            </a:r>
            <a:r>
              <a:rPr lang="pl-PL" dirty="0" err="1" smtClean="0"/>
              <a:t>hanno</a:t>
            </a:r>
            <a:r>
              <a:rPr lang="pl-PL" dirty="0" smtClean="0"/>
              <a:t> </a:t>
            </a:r>
            <a:r>
              <a:rPr lang="pl-PL" dirty="0" err="1" smtClean="0"/>
              <a:t>segnato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primo </a:t>
            </a:r>
            <a:r>
              <a:rPr lang="pl-PL" dirty="0" err="1" smtClean="0"/>
              <a:t>luogo</a:t>
            </a:r>
            <a:r>
              <a:rPr lang="pl-PL" dirty="0" smtClean="0"/>
              <a:t> la </a:t>
            </a:r>
            <a:r>
              <a:rPr lang="pl-PL" dirty="0" err="1" smtClean="0"/>
              <a:t>sorte</a:t>
            </a:r>
            <a:r>
              <a:rPr lang="pl-PL" dirty="0" smtClean="0"/>
              <a:t> </a:t>
            </a:r>
            <a:r>
              <a:rPr lang="pl-PL" dirty="0" err="1" smtClean="0"/>
              <a:t>dell’Europa</a:t>
            </a:r>
            <a:r>
              <a:rPr lang="pl-PL" dirty="0" smtClean="0"/>
              <a:t> centro-orientale. In Polonia </a:t>
            </a:r>
            <a:r>
              <a:rPr lang="pl-PL" dirty="0" err="1" smtClean="0"/>
              <a:t>le</a:t>
            </a:r>
            <a:r>
              <a:rPr lang="pl-PL" dirty="0" smtClean="0"/>
              <a:t> </a:t>
            </a:r>
            <a:r>
              <a:rPr lang="pl-PL" dirty="0" err="1" smtClean="0"/>
              <a:t>elezioni</a:t>
            </a:r>
            <a:r>
              <a:rPr lang="pl-PL" dirty="0" smtClean="0"/>
              <a:t> ha </a:t>
            </a:r>
            <a:r>
              <a:rPr lang="pl-PL" dirty="0" err="1" smtClean="0"/>
              <a:t>vinto</a:t>
            </a:r>
            <a:r>
              <a:rPr lang="pl-PL" dirty="0" smtClean="0"/>
              <a:t> „Solidarność”,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Cecoslovacchia</a:t>
            </a:r>
            <a:r>
              <a:rPr lang="pl-PL" dirty="0" smtClean="0"/>
              <a:t> </a:t>
            </a:r>
            <a:r>
              <a:rPr lang="pl-PL" dirty="0" err="1" smtClean="0"/>
              <a:t>c’e</a:t>
            </a:r>
            <a:r>
              <a:rPr lang="pl-PL" dirty="0" smtClean="0"/>
              <a:t>` </a:t>
            </a:r>
            <a:r>
              <a:rPr lang="pl-PL" dirty="0" err="1" smtClean="0"/>
              <a:t>stata</a:t>
            </a:r>
            <a:r>
              <a:rPr lang="pl-PL" dirty="0" smtClean="0"/>
              <a:t> la „</a:t>
            </a:r>
            <a:r>
              <a:rPr lang="pl-PL" dirty="0" err="1" smtClean="0"/>
              <a:t>rivoluzione</a:t>
            </a:r>
            <a:r>
              <a:rPr lang="pl-PL" dirty="0" smtClean="0"/>
              <a:t> di </a:t>
            </a:r>
            <a:r>
              <a:rPr lang="pl-PL" dirty="0" err="1" smtClean="0"/>
              <a:t>velluto</a:t>
            </a:r>
            <a:r>
              <a:rPr lang="pl-PL" dirty="0" smtClean="0"/>
              <a:t> (e poi e` </a:t>
            </a:r>
            <a:r>
              <a:rPr lang="pl-PL" dirty="0" err="1" smtClean="0"/>
              <a:t>avvenuta</a:t>
            </a:r>
            <a:r>
              <a:rPr lang="pl-PL" dirty="0" smtClean="0"/>
              <a:t> </a:t>
            </a:r>
            <a:r>
              <a:rPr lang="pl-PL" dirty="0" err="1" smtClean="0"/>
              <a:t>una</a:t>
            </a:r>
            <a:r>
              <a:rPr lang="pl-PL" dirty="0" smtClean="0"/>
              <a:t> simile </a:t>
            </a:r>
            <a:r>
              <a:rPr lang="pl-PL" dirty="0" err="1" smtClean="0"/>
              <a:t>separazione</a:t>
            </a:r>
            <a:r>
              <a:rPr lang="pl-PL" dirty="0" smtClean="0"/>
              <a:t> per la </a:t>
            </a:r>
            <a:r>
              <a:rPr lang="pl-PL" dirty="0" err="1" smtClean="0"/>
              <a:t>Repubblica</a:t>
            </a:r>
            <a:r>
              <a:rPr lang="pl-PL" dirty="0" smtClean="0"/>
              <a:t> </a:t>
            </a:r>
            <a:r>
              <a:rPr lang="pl-PL" dirty="0" err="1" smtClean="0"/>
              <a:t>ceca</a:t>
            </a:r>
            <a:r>
              <a:rPr lang="pl-PL" dirty="0" smtClean="0"/>
              <a:t> e la </a:t>
            </a:r>
            <a:r>
              <a:rPr lang="pl-PL" dirty="0" err="1" smtClean="0"/>
              <a:t>Slovacchia</a:t>
            </a:r>
            <a:r>
              <a:rPr lang="pl-PL" dirty="0" smtClean="0"/>
              <a:t>), </a:t>
            </a:r>
            <a:r>
              <a:rPr lang="pl-PL" dirty="0" err="1" smtClean="0"/>
              <a:t>in</a:t>
            </a:r>
            <a:r>
              <a:rPr lang="pl-PL" dirty="0" smtClean="0"/>
              <a:t> Romania </a:t>
            </a:r>
            <a:r>
              <a:rPr lang="pl-PL" dirty="0" err="1" smtClean="0"/>
              <a:t>in</a:t>
            </a:r>
            <a:r>
              <a:rPr lang="pl-PL" dirty="0" smtClean="0"/>
              <a:t> modo </a:t>
            </a:r>
            <a:r>
              <a:rPr lang="pl-PL" dirty="0" err="1" smtClean="0"/>
              <a:t>drastico</a:t>
            </a:r>
            <a:r>
              <a:rPr lang="pl-PL" dirty="0" smtClean="0"/>
              <a:t> e` </a:t>
            </a:r>
            <a:r>
              <a:rPr lang="pl-PL" dirty="0" err="1" smtClean="0"/>
              <a:t>stata</a:t>
            </a:r>
            <a:r>
              <a:rPr lang="pl-PL" dirty="0" smtClean="0"/>
              <a:t> </a:t>
            </a:r>
            <a:r>
              <a:rPr lang="pl-PL" dirty="0" err="1" smtClean="0"/>
              <a:t>rimossa</a:t>
            </a:r>
            <a:r>
              <a:rPr lang="pl-PL" dirty="0" smtClean="0"/>
              <a:t> la </a:t>
            </a:r>
            <a:r>
              <a:rPr lang="pl-PL" dirty="0" err="1" smtClean="0"/>
              <a:t>ditattura</a:t>
            </a:r>
            <a:r>
              <a:rPr lang="pl-PL" dirty="0" smtClean="0"/>
              <a:t> di </a:t>
            </a:r>
            <a:r>
              <a:rPr lang="pl-PL" dirty="0" err="1" smtClean="0"/>
              <a:t>Ceaucescu</a:t>
            </a:r>
            <a:r>
              <a:rPr lang="pl-PL" dirty="0" smtClean="0"/>
              <a:t>; </a:t>
            </a:r>
            <a:r>
              <a:rPr lang="pl-PL" dirty="0" err="1" smtClean="0"/>
              <a:t>infine</a:t>
            </a:r>
            <a:r>
              <a:rPr lang="pl-PL" dirty="0" smtClean="0"/>
              <a:t> la </a:t>
            </a:r>
            <a:r>
              <a:rPr lang="pl-PL" dirty="0" err="1" smtClean="0"/>
              <a:t>caduta</a:t>
            </a:r>
            <a:r>
              <a:rPr lang="pl-PL" dirty="0" smtClean="0"/>
              <a:t> del Muro di </a:t>
            </a:r>
            <a:r>
              <a:rPr lang="pl-PL" dirty="0" err="1" smtClean="0"/>
              <a:t>Berlino</a:t>
            </a:r>
            <a:r>
              <a:rPr lang="pl-PL" dirty="0" smtClean="0"/>
              <a:t> ha </a:t>
            </a:r>
            <a:r>
              <a:rPr lang="pl-PL" dirty="0" err="1" smtClean="0"/>
              <a:t>permesso</a:t>
            </a:r>
            <a:r>
              <a:rPr lang="pl-PL" dirty="0" smtClean="0"/>
              <a:t> </a:t>
            </a:r>
            <a:r>
              <a:rPr lang="pl-PL" dirty="0" err="1" smtClean="0"/>
              <a:t>alla</a:t>
            </a:r>
            <a:r>
              <a:rPr lang="pl-PL" dirty="0" smtClean="0"/>
              <a:t> </a:t>
            </a:r>
            <a:r>
              <a:rPr lang="pl-PL" dirty="0" err="1" smtClean="0"/>
              <a:t>riunificazione</a:t>
            </a:r>
            <a:r>
              <a:rPr lang="pl-PL" dirty="0" smtClean="0"/>
              <a:t> </a:t>
            </a:r>
            <a:r>
              <a:rPr lang="pl-PL" dirty="0" err="1" smtClean="0"/>
              <a:t>della</a:t>
            </a:r>
            <a:r>
              <a:rPr lang="pl-PL" dirty="0" smtClean="0"/>
              <a:t> Germania. E </a:t>
            </a:r>
            <a:r>
              <a:rPr lang="pl-PL" dirty="0" err="1" smtClean="0"/>
              <a:t>nel</a:t>
            </a:r>
            <a:r>
              <a:rPr lang="pl-PL" dirty="0" smtClean="0"/>
              <a:t> 1991 </a:t>
            </a:r>
            <a:r>
              <a:rPr lang="pl-PL" dirty="0" err="1" smtClean="0"/>
              <a:t>si</a:t>
            </a:r>
            <a:r>
              <a:rPr lang="pl-PL" dirty="0" smtClean="0"/>
              <a:t> e` </a:t>
            </a:r>
            <a:r>
              <a:rPr lang="pl-PL" dirty="0" err="1" smtClean="0"/>
              <a:t>conclusa</a:t>
            </a:r>
            <a:r>
              <a:rPr lang="pl-PL" dirty="0" smtClean="0"/>
              <a:t> la </a:t>
            </a:r>
            <a:r>
              <a:rPr lang="pl-PL" dirty="0" err="1" smtClean="0"/>
              <a:t>vicenda</a:t>
            </a:r>
            <a:r>
              <a:rPr lang="pl-PL" dirty="0" smtClean="0"/>
              <a:t> </a:t>
            </a:r>
            <a:r>
              <a:rPr lang="pl-PL" dirty="0" err="1" smtClean="0"/>
              <a:t>storica</a:t>
            </a:r>
            <a:r>
              <a:rPr lang="pl-PL" dirty="0" smtClean="0"/>
              <a:t> </a:t>
            </a:r>
            <a:r>
              <a:rPr lang="pl-PL" dirty="0" err="1" smtClean="0"/>
              <a:t>dell’Unione</a:t>
            </a:r>
            <a:r>
              <a:rPr lang="pl-PL" dirty="0" smtClean="0"/>
              <a:t> </a:t>
            </a:r>
            <a:r>
              <a:rPr lang="pl-PL" dirty="0" err="1" smtClean="0"/>
              <a:t>sovietica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CONFINI ORIENTALI DELLA POLONIA E </a:t>
            </a:r>
            <a:r>
              <a:rPr lang="pl-PL" dirty="0" err="1" smtClean="0"/>
              <a:t>DELL’UNIONE</a:t>
            </a:r>
            <a:r>
              <a:rPr lang="pl-PL" dirty="0" smtClean="0"/>
              <a:t> EUROPEA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err="1" smtClean="0"/>
              <a:t>Uno</a:t>
            </a:r>
            <a:r>
              <a:rPr lang="pl-PL" dirty="0" smtClean="0"/>
              <a:t> </a:t>
            </a:r>
            <a:r>
              <a:rPr lang="pl-PL" dirty="0" err="1" smtClean="0"/>
              <a:t>dei</a:t>
            </a:r>
            <a:r>
              <a:rPr lang="pl-PL" dirty="0" smtClean="0"/>
              <a:t> </a:t>
            </a:r>
            <a:r>
              <a:rPr lang="pl-PL" dirty="0" err="1" smtClean="0"/>
              <a:t>risultati</a:t>
            </a:r>
            <a:r>
              <a:rPr lang="pl-PL" dirty="0" smtClean="0"/>
              <a:t> </a:t>
            </a:r>
            <a:r>
              <a:rPr lang="pl-PL" dirty="0" err="1" smtClean="0"/>
              <a:t>della</a:t>
            </a:r>
            <a:r>
              <a:rPr lang="pl-PL" dirty="0" smtClean="0"/>
              <a:t> </a:t>
            </a:r>
            <a:r>
              <a:rPr lang="pl-PL" dirty="0" err="1" smtClean="0"/>
              <a:t>dissoluzione</a:t>
            </a:r>
            <a:r>
              <a:rPr lang="pl-PL" dirty="0" smtClean="0"/>
              <a:t> </a:t>
            </a:r>
            <a:r>
              <a:rPr lang="pl-PL" dirty="0" err="1" smtClean="0"/>
              <a:t>dell’Urss</a:t>
            </a:r>
            <a:r>
              <a:rPr lang="pl-PL" dirty="0" smtClean="0"/>
              <a:t> era </a:t>
            </a:r>
            <a:r>
              <a:rPr lang="pl-PL" dirty="0" err="1" smtClean="0"/>
              <a:t>anche</a:t>
            </a:r>
            <a:r>
              <a:rPr lang="pl-PL" dirty="0" smtClean="0"/>
              <a:t> la </a:t>
            </a:r>
            <a:r>
              <a:rPr lang="pl-PL" dirty="0" err="1" smtClean="0"/>
              <a:t>nascita</a:t>
            </a:r>
            <a:r>
              <a:rPr lang="pl-PL" dirty="0" smtClean="0"/>
              <a:t> </a:t>
            </a:r>
            <a:r>
              <a:rPr lang="pl-PL" dirty="0" err="1" smtClean="0"/>
              <a:t>degli</a:t>
            </a:r>
            <a:r>
              <a:rPr lang="pl-PL" dirty="0" smtClean="0"/>
              <a:t> </a:t>
            </a:r>
            <a:r>
              <a:rPr lang="pl-PL" dirty="0" err="1" smtClean="0"/>
              <a:t>stati</a:t>
            </a:r>
            <a:r>
              <a:rPr lang="pl-PL" dirty="0" smtClean="0"/>
              <a:t> </a:t>
            </a:r>
            <a:r>
              <a:rPr lang="pl-PL" dirty="0" err="1" smtClean="0"/>
              <a:t>indipendenti</a:t>
            </a:r>
            <a:r>
              <a:rPr lang="pl-PL" dirty="0" smtClean="0"/>
              <a:t> </a:t>
            </a:r>
            <a:r>
              <a:rPr lang="pl-PL" dirty="0" err="1" smtClean="0"/>
              <a:t>situati</a:t>
            </a:r>
            <a:r>
              <a:rPr lang="pl-PL" dirty="0" smtClean="0"/>
              <a:t> </a:t>
            </a:r>
            <a:r>
              <a:rPr lang="pl-PL" dirty="0" err="1" smtClean="0"/>
              <a:t>all’est</a:t>
            </a:r>
            <a:r>
              <a:rPr lang="pl-PL" dirty="0" smtClean="0"/>
              <a:t> </a:t>
            </a:r>
            <a:r>
              <a:rPr lang="pl-PL" dirty="0" err="1" smtClean="0"/>
              <a:t>della</a:t>
            </a:r>
            <a:r>
              <a:rPr lang="pl-PL" dirty="0" smtClean="0"/>
              <a:t> </a:t>
            </a:r>
            <a:r>
              <a:rPr lang="pl-PL" dirty="0" err="1" smtClean="0"/>
              <a:t>frontiera</a:t>
            </a:r>
            <a:r>
              <a:rPr lang="pl-PL" dirty="0" smtClean="0"/>
              <a:t> orientale </a:t>
            </a:r>
            <a:r>
              <a:rPr lang="pl-PL" dirty="0" err="1" smtClean="0"/>
              <a:t>polacca</a:t>
            </a:r>
            <a:r>
              <a:rPr lang="pl-PL" dirty="0" smtClean="0"/>
              <a:t> (LITUANIA, BIELORUSSIA, UCRAINA). Ma </a:t>
            </a:r>
            <a:r>
              <a:rPr lang="pl-PL" dirty="0" err="1" smtClean="0"/>
              <a:t>pure</a:t>
            </a:r>
            <a:r>
              <a:rPr lang="pl-PL" dirty="0" smtClean="0"/>
              <a:t> </a:t>
            </a:r>
            <a:r>
              <a:rPr lang="pl-PL" dirty="0" err="1" smtClean="0"/>
              <a:t>sorta</a:t>
            </a:r>
            <a:r>
              <a:rPr lang="pl-PL" dirty="0" smtClean="0"/>
              <a:t> </a:t>
            </a:r>
            <a:r>
              <a:rPr lang="pl-PL" dirty="0" err="1" smtClean="0"/>
              <a:t>sulle</a:t>
            </a:r>
            <a:r>
              <a:rPr lang="pl-PL" dirty="0" smtClean="0"/>
              <a:t> </a:t>
            </a:r>
            <a:r>
              <a:rPr lang="pl-PL" dirty="0" err="1" smtClean="0"/>
              <a:t>rovine</a:t>
            </a:r>
            <a:r>
              <a:rPr lang="pl-PL" dirty="0" smtClean="0"/>
              <a:t> </a:t>
            </a:r>
            <a:r>
              <a:rPr lang="pl-PL" dirty="0" err="1" smtClean="0"/>
              <a:t>dell’Urss</a:t>
            </a:r>
            <a:r>
              <a:rPr lang="pl-PL" dirty="0" smtClean="0"/>
              <a:t> – la FEDERAZIONE RUSSA sta </a:t>
            </a:r>
            <a:r>
              <a:rPr lang="pl-PL" dirty="0" err="1" smtClean="0"/>
              <a:t>confinando</a:t>
            </a:r>
            <a:r>
              <a:rPr lang="pl-PL" dirty="0" smtClean="0"/>
              <a:t> (</a:t>
            </a:r>
            <a:r>
              <a:rPr lang="pl-PL" dirty="0" err="1" smtClean="0"/>
              <a:t>sul</a:t>
            </a:r>
            <a:r>
              <a:rPr lang="pl-PL" dirty="0" smtClean="0"/>
              <a:t> </a:t>
            </a:r>
            <a:r>
              <a:rPr lang="pl-PL" dirty="0" err="1" smtClean="0"/>
              <a:t>nord-est</a:t>
            </a:r>
            <a:r>
              <a:rPr lang="pl-PL" dirty="0" smtClean="0"/>
              <a:t>) </a:t>
            </a:r>
            <a:r>
              <a:rPr lang="pl-PL" dirty="0" err="1" smtClean="0"/>
              <a:t>con</a:t>
            </a:r>
            <a:r>
              <a:rPr lang="pl-PL" dirty="0" smtClean="0"/>
              <a:t> la POLONIA: </a:t>
            </a:r>
            <a:r>
              <a:rPr lang="pl-PL" dirty="0" err="1" smtClean="0"/>
              <a:t>si</a:t>
            </a:r>
            <a:r>
              <a:rPr lang="pl-PL" dirty="0" smtClean="0"/>
              <a:t> </a:t>
            </a:r>
            <a:r>
              <a:rPr lang="pl-PL" dirty="0" err="1" smtClean="0"/>
              <a:t>tratta</a:t>
            </a:r>
            <a:r>
              <a:rPr lang="pl-PL" dirty="0" smtClean="0"/>
              <a:t> </a:t>
            </a:r>
            <a:r>
              <a:rPr lang="pl-PL" dirty="0" err="1" smtClean="0"/>
              <a:t>della</a:t>
            </a:r>
            <a:r>
              <a:rPr lang="pl-PL" dirty="0" smtClean="0"/>
              <a:t> </a:t>
            </a:r>
            <a:r>
              <a:rPr lang="pl-PL" dirty="0" err="1" smtClean="0"/>
              <a:t>cosiddetta</a:t>
            </a:r>
            <a:r>
              <a:rPr lang="pl-PL" dirty="0" smtClean="0"/>
              <a:t> ENCLAVE DI KALINIGRAD </a:t>
            </a:r>
            <a:r>
              <a:rPr lang="pl-PL" dirty="0" err="1" smtClean="0"/>
              <a:t>che</a:t>
            </a:r>
            <a:r>
              <a:rPr lang="pl-PL" dirty="0" smtClean="0"/>
              <a:t> di </a:t>
            </a:r>
            <a:r>
              <a:rPr lang="pl-PL" dirty="0" err="1" smtClean="0"/>
              <a:t>fatto</a:t>
            </a:r>
            <a:r>
              <a:rPr lang="pl-PL" dirty="0" smtClean="0"/>
              <a:t> e` </a:t>
            </a:r>
            <a:r>
              <a:rPr lang="pl-PL" dirty="0" err="1" smtClean="0"/>
              <a:t>stata</a:t>
            </a:r>
            <a:r>
              <a:rPr lang="pl-PL" dirty="0" smtClean="0"/>
              <a:t> </a:t>
            </a:r>
            <a:r>
              <a:rPr lang="pl-PL" dirty="0" err="1" smtClean="0"/>
              <a:t>assegnata</a:t>
            </a:r>
            <a:r>
              <a:rPr lang="pl-PL" dirty="0" smtClean="0"/>
              <a:t> a </a:t>
            </a:r>
            <a:r>
              <a:rPr lang="pl-PL" dirty="0" err="1" smtClean="0"/>
              <a:t>Jalta</a:t>
            </a:r>
            <a:r>
              <a:rPr lang="pl-PL" dirty="0" smtClean="0"/>
              <a:t> a Stalin (</a:t>
            </a:r>
            <a:r>
              <a:rPr lang="pl-PL" dirty="0" err="1" smtClean="0"/>
              <a:t>come</a:t>
            </a:r>
            <a:r>
              <a:rPr lang="pl-PL" dirty="0" smtClean="0"/>
              <a:t> premio di </a:t>
            </a:r>
            <a:r>
              <a:rPr lang="pl-PL" dirty="0" err="1" smtClean="0"/>
              <a:t>guerra</a:t>
            </a:r>
            <a:r>
              <a:rPr lang="pl-PL" dirty="0" smtClean="0"/>
              <a:t>),  e </a:t>
            </a:r>
            <a:r>
              <a:rPr lang="pl-PL" dirty="0" err="1" smtClean="0"/>
              <a:t>che</a:t>
            </a:r>
            <a:r>
              <a:rPr lang="pl-PL" dirty="0" smtClean="0"/>
              <a:t> </a:t>
            </a:r>
            <a:r>
              <a:rPr lang="pl-PL" dirty="0" err="1" smtClean="0"/>
              <a:t>nel</a:t>
            </a:r>
            <a:r>
              <a:rPr lang="pl-PL" dirty="0" smtClean="0"/>
              <a:t> </a:t>
            </a:r>
            <a:r>
              <a:rPr lang="pl-PL" dirty="0" err="1" smtClean="0"/>
              <a:t>passato</a:t>
            </a:r>
            <a:r>
              <a:rPr lang="pl-PL" dirty="0" smtClean="0"/>
              <a:t> e` </a:t>
            </a:r>
            <a:r>
              <a:rPr lang="pl-PL" dirty="0" err="1" smtClean="0"/>
              <a:t>stata</a:t>
            </a:r>
            <a:r>
              <a:rPr lang="pl-PL" dirty="0" smtClean="0"/>
              <a:t> la parte </a:t>
            </a:r>
            <a:r>
              <a:rPr lang="pl-PL" dirty="0" err="1" smtClean="0"/>
              <a:t>settentrionale</a:t>
            </a:r>
            <a:r>
              <a:rPr lang="pl-PL" dirty="0" smtClean="0"/>
              <a:t> </a:t>
            </a:r>
            <a:r>
              <a:rPr lang="pl-PL" dirty="0" err="1" smtClean="0"/>
              <a:t>della</a:t>
            </a:r>
            <a:r>
              <a:rPr lang="pl-PL" dirty="0" smtClean="0"/>
              <a:t> </a:t>
            </a:r>
            <a:r>
              <a:rPr lang="pl-PL" dirty="0" err="1" smtClean="0"/>
              <a:t>Prussia</a:t>
            </a:r>
            <a:r>
              <a:rPr lang="pl-PL" dirty="0" smtClean="0"/>
              <a:t> Orientale (e Kaliningrad </a:t>
            </a:r>
            <a:r>
              <a:rPr lang="pl-PL" dirty="0" err="1" smtClean="0"/>
              <a:t>si</a:t>
            </a:r>
            <a:r>
              <a:rPr lang="pl-PL" dirty="0" smtClean="0"/>
              <a:t> </a:t>
            </a:r>
            <a:r>
              <a:rPr lang="pl-PL" dirty="0" err="1" smtClean="0"/>
              <a:t>chiamava</a:t>
            </a:r>
            <a:r>
              <a:rPr lang="pl-PL" dirty="0" smtClean="0"/>
              <a:t> </a:t>
            </a:r>
            <a:r>
              <a:rPr lang="pl-PL" dirty="0" err="1" smtClean="0"/>
              <a:t>Konigsberg</a:t>
            </a:r>
            <a:r>
              <a:rPr lang="pl-PL" dirty="0" smtClean="0"/>
              <a:t>).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CONFINI ORIENTALI DELLA POLONIA E </a:t>
            </a:r>
            <a:r>
              <a:rPr lang="pl-PL" dirty="0" err="1" smtClean="0"/>
              <a:t>DELL’UNIONE</a:t>
            </a:r>
            <a:r>
              <a:rPr lang="pl-PL" dirty="0" smtClean="0"/>
              <a:t> EUROPEA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err="1" smtClean="0"/>
              <a:t>Intanto</a:t>
            </a:r>
            <a:r>
              <a:rPr lang="pl-PL" dirty="0" smtClean="0"/>
              <a:t> la FRONTIERA ORIENTALE POLACCA e` </a:t>
            </a:r>
            <a:r>
              <a:rPr lang="pl-PL" dirty="0" err="1" smtClean="0"/>
              <a:t>diventata</a:t>
            </a:r>
            <a:r>
              <a:rPr lang="pl-PL" dirty="0" smtClean="0"/>
              <a:t>, a causa del </a:t>
            </a:r>
            <a:r>
              <a:rPr lang="pl-PL" dirty="0" err="1" smtClean="0"/>
              <a:t>grande</a:t>
            </a:r>
            <a:r>
              <a:rPr lang="pl-PL" dirty="0" smtClean="0"/>
              <a:t> </a:t>
            </a:r>
            <a:r>
              <a:rPr lang="pl-PL" dirty="0" err="1" smtClean="0"/>
              <a:t>allargamento</a:t>
            </a:r>
            <a:r>
              <a:rPr lang="pl-PL" dirty="0" smtClean="0"/>
              <a:t> del 2004, </a:t>
            </a:r>
            <a:r>
              <a:rPr lang="pl-PL" dirty="0" err="1" smtClean="0"/>
              <a:t>un</a:t>
            </a:r>
            <a:r>
              <a:rPr lang="pl-PL" dirty="0" smtClean="0"/>
              <a:t> </a:t>
            </a:r>
            <a:r>
              <a:rPr lang="pl-PL" dirty="0" err="1" smtClean="0"/>
              <a:t>elemento</a:t>
            </a:r>
            <a:r>
              <a:rPr lang="pl-PL" dirty="0" smtClean="0"/>
              <a:t> </a:t>
            </a:r>
            <a:r>
              <a:rPr lang="pl-PL" dirty="0" err="1" smtClean="0"/>
              <a:t>forse</a:t>
            </a:r>
            <a:r>
              <a:rPr lang="pl-PL" dirty="0" smtClean="0"/>
              <a:t> </a:t>
            </a:r>
            <a:r>
              <a:rPr lang="pl-PL" dirty="0" err="1" smtClean="0"/>
              <a:t>piu</a:t>
            </a:r>
            <a:r>
              <a:rPr lang="pl-PL" dirty="0" smtClean="0"/>
              <a:t>` </a:t>
            </a:r>
            <a:r>
              <a:rPr lang="pl-PL" dirty="0" err="1" smtClean="0"/>
              <a:t>importante</a:t>
            </a:r>
            <a:r>
              <a:rPr lang="pl-PL" dirty="0" smtClean="0"/>
              <a:t> </a:t>
            </a:r>
            <a:r>
              <a:rPr lang="pl-PL" dirty="0" err="1" smtClean="0"/>
              <a:t>dei</a:t>
            </a:r>
            <a:r>
              <a:rPr lang="pl-PL" dirty="0" smtClean="0"/>
              <a:t> NUOVI CONFINI ORIENTALI </a:t>
            </a:r>
            <a:r>
              <a:rPr lang="pl-PL" dirty="0" err="1" smtClean="0"/>
              <a:t>DELL’UNIONE</a:t>
            </a:r>
            <a:r>
              <a:rPr lang="pl-PL" dirty="0" smtClean="0"/>
              <a:t> EUROPEA. </a:t>
            </a:r>
          </a:p>
          <a:p>
            <a:r>
              <a:rPr lang="pl-PL" dirty="0" smtClean="0"/>
              <a:t>I NUOVI VICINI ORIENTALI </a:t>
            </a:r>
            <a:r>
              <a:rPr lang="pl-PL" dirty="0" err="1" smtClean="0"/>
              <a:t>DELL’EUROPA</a:t>
            </a:r>
            <a:r>
              <a:rPr lang="pl-PL" dirty="0" smtClean="0"/>
              <a:t> sono </a:t>
            </a:r>
            <a:r>
              <a:rPr lang="pl-PL" dirty="0" err="1" smtClean="0"/>
              <a:t>quindi</a:t>
            </a:r>
            <a:r>
              <a:rPr lang="pl-PL" dirty="0" smtClean="0"/>
              <a:t> </a:t>
            </a:r>
            <a:r>
              <a:rPr lang="pl-PL" dirty="0" err="1" smtClean="0"/>
              <a:t>diventati</a:t>
            </a:r>
            <a:r>
              <a:rPr lang="pl-PL" dirty="0" smtClean="0"/>
              <a:t> </a:t>
            </a:r>
            <a:r>
              <a:rPr lang="pl-PL" dirty="0" err="1" smtClean="0"/>
              <a:t>anche</a:t>
            </a:r>
            <a:r>
              <a:rPr lang="pl-PL" dirty="0" smtClean="0"/>
              <a:t>: la RUSSIA (</a:t>
            </a:r>
            <a:r>
              <a:rPr lang="pl-PL" dirty="0" err="1" smtClean="0"/>
              <a:t>Enclave</a:t>
            </a:r>
            <a:r>
              <a:rPr lang="pl-PL" dirty="0" smtClean="0"/>
              <a:t> di Kaliningrad), la BIELORUSSIA e </a:t>
            </a:r>
            <a:r>
              <a:rPr lang="pl-PL" dirty="0" err="1" smtClean="0"/>
              <a:t>l’UCRAINA</a:t>
            </a:r>
            <a:r>
              <a:rPr lang="pl-PL" dirty="0" smtClean="0"/>
              <a:t> </a:t>
            </a:r>
            <a:r>
              <a:rPr lang="pl-PL" dirty="0" err="1" smtClean="0"/>
              <a:t>con</a:t>
            </a:r>
            <a:r>
              <a:rPr lang="pl-PL" dirty="0" smtClean="0"/>
              <a:t> </a:t>
            </a:r>
            <a:r>
              <a:rPr lang="pl-PL" dirty="0" err="1" smtClean="0"/>
              <a:t>tutte</a:t>
            </a:r>
            <a:r>
              <a:rPr lang="pl-PL" dirty="0" smtClean="0"/>
              <a:t> </a:t>
            </a:r>
            <a:r>
              <a:rPr lang="pl-PL" dirty="0" err="1" smtClean="0"/>
              <a:t>le</a:t>
            </a:r>
            <a:r>
              <a:rPr lang="pl-PL" dirty="0" smtClean="0"/>
              <a:t> </a:t>
            </a:r>
            <a:r>
              <a:rPr lang="pl-PL" dirty="0" err="1" smtClean="0"/>
              <a:t>conseguenze</a:t>
            </a:r>
            <a:r>
              <a:rPr lang="pl-PL" dirty="0" smtClean="0"/>
              <a:t> di </a:t>
            </a:r>
            <a:r>
              <a:rPr lang="pl-PL" dirty="0" err="1" smtClean="0"/>
              <a:t>carattere</a:t>
            </a:r>
            <a:r>
              <a:rPr lang="pl-PL" dirty="0" smtClean="0"/>
              <a:t> </a:t>
            </a:r>
            <a:r>
              <a:rPr lang="pl-PL" dirty="0" err="1" smtClean="0"/>
              <a:t>geopolitico</a:t>
            </a:r>
            <a:r>
              <a:rPr lang="pl-PL" dirty="0" smtClean="0"/>
              <a:t> e </a:t>
            </a:r>
            <a:r>
              <a:rPr lang="pl-PL" dirty="0" err="1" smtClean="0"/>
              <a:t>strategico</a:t>
            </a:r>
            <a:r>
              <a:rPr lang="pl-PL" dirty="0" smtClean="0"/>
              <a:t> </a:t>
            </a:r>
            <a:r>
              <a:rPr lang="pl-PL" dirty="0" err="1" smtClean="0"/>
              <a:t>nel</a:t>
            </a:r>
            <a:r>
              <a:rPr lang="pl-PL" dirty="0" smtClean="0"/>
              <a:t> </a:t>
            </a:r>
            <a:r>
              <a:rPr lang="pl-PL" dirty="0" err="1" smtClean="0"/>
              <a:t>contesto</a:t>
            </a:r>
            <a:r>
              <a:rPr lang="pl-PL" dirty="0" smtClean="0"/>
              <a:t> di </a:t>
            </a:r>
            <a:r>
              <a:rPr lang="pl-PL" dirty="0" err="1" smtClean="0"/>
              <a:t>rapporti</a:t>
            </a:r>
            <a:r>
              <a:rPr lang="pl-PL" dirty="0" smtClean="0"/>
              <a:t> </a:t>
            </a:r>
            <a:r>
              <a:rPr lang="pl-PL" dirty="0" err="1" smtClean="0"/>
              <a:t>internazionali</a:t>
            </a:r>
            <a:r>
              <a:rPr lang="pl-PL" dirty="0" smtClean="0"/>
              <a:t> </a:t>
            </a:r>
            <a:r>
              <a:rPr lang="pl-PL" dirty="0" err="1" smtClean="0"/>
              <a:t>contemporanei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CONFINI ORIENTALI DELLA POLONIA E </a:t>
            </a:r>
            <a:r>
              <a:rPr lang="pl-PL" dirty="0" err="1" smtClean="0"/>
              <a:t>DELL’UNIONE</a:t>
            </a:r>
            <a:r>
              <a:rPr lang="pl-PL" dirty="0" smtClean="0"/>
              <a:t> EUROPEA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IL NUOVO CONFINE E` DIVENTATA DI FATTO „UN NUOVO MURO DI BERLINO”, </a:t>
            </a:r>
            <a:r>
              <a:rPr lang="pl-PL" dirty="0" err="1" smtClean="0"/>
              <a:t>che</a:t>
            </a:r>
            <a:r>
              <a:rPr lang="pl-PL" dirty="0" smtClean="0"/>
              <a:t> - dal </a:t>
            </a:r>
            <a:r>
              <a:rPr lang="pl-PL" dirty="0" err="1" smtClean="0"/>
              <a:t>punto</a:t>
            </a:r>
            <a:r>
              <a:rPr lang="pl-PL" dirty="0" smtClean="0"/>
              <a:t> di </a:t>
            </a:r>
            <a:r>
              <a:rPr lang="pl-PL" dirty="0" err="1" smtClean="0"/>
              <a:t>vista</a:t>
            </a:r>
            <a:r>
              <a:rPr lang="pl-PL" dirty="0" smtClean="0"/>
              <a:t> del futuro </a:t>
            </a:r>
            <a:r>
              <a:rPr lang="pl-PL" dirty="0" err="1" smtClean="0"/>
              <a:t>dell’Europa</a:t>
            </a:r>
            <a:r>
              <a:rPr lang="pl-PL" dirty="0" smtClean="0"/>
              <a:t> – e` </a:t>
            </a:r>
            <a:r>
              <a:rPr lang="pl-PL" dirty="0" err="1" smtClean="0"/>
              <a:t>un</a:t>
            </a:r>
            <a:r>
              <a:rPr lang="pl-PL" dirty="0" smtClean="0"/>
              <a:t> </a:t>
            </a:r>
            <a:r>
              <a:rPr lang="pl-PL" dirty="0" err="1" smtClean="0"/>
              <a:t>errore</a:t>
            </a:r>
            <a:r>
              <a:rPr lang="pl-PL" dirty="0" smtClean="0"/>
              <a:t> </a:t>
            </a:r>
            <a:r>
              <a:rPr lang="pl-PL" dirty="0" err="1" smtClean="0"/>
              <a:t>storico</a:t>
            </a:r>
            <a:r>
              <a:rPr lang="pl-PL" dirty="0" smtClean="0"/>
              <a:t>, </a:t>
            </a:r>
            <a:r>
              <a:rPr lang="pl-PL" dirty="0" err="1" smtClean="0"/>
              <a:t>anche</a:t>
            </a:r>
            <a:r>
              <a:rPr lang="pl-PL" dirty="0" smtClean="0"/>
              <a:t> </a:t>
            </a:r>
            <a:r>
              <a:rPr lang="pl-PL" dirty="0" err="1" smtClean="0"/>
              <a:t>perche</a:t>
            </a:r>
            <a:r>
              <a:rPr lang="pl-PL" dirty="0" smtClean="0"/>
              <a:t>` (</a:t>
            </a:r>
            <a:r>
              <a:rPr lang="pl-PL" dirty="0" err="1" smtClean="0"/>
              <a:t>come</a:t>
            </a:r>
            <a:r>
              <a:rPr lang="pl-PL" dirty="0" smtClean="0"/>
              <a:t> mi sono </a:t>
            </a:r>
            <a:r>
              <a:rPr lang="pl-PL" dirty="0" err="1" smtClean="0"/>
              <a:t>gia</a:t>
            </a:r>
            <a:r>
              <a:rPr lang="pl-PL" dirty="0" smtClean="0"/>
              <a:t>` </a:t>
            </a:r>
            <a:r>
              <a:rPr lang="pl-PL" dirty="0" err="1" smtClean="0"/>
              <a:t>permesso</a:t>
            </a:r>
            <a:r>
              <a:rPr lang="pl-PL" dirty="0" smtClean="0"/>
              <a:t> di </a:t>
            </a:r>
            <a:r>
              <a:rPr lang="pl-PL" dirty="0" err="1" smtClean="0"/>
              <a:t>scrivere</a:t>
            </a:r>
            <a:r>
              <a:rPr lang="pl-PL" dirty="0" smtClean="0"/>
              <a:t> </a:t>
            </a:r>
            <a:r>
              <a:rPr lang="pl-PL" dirty="0" err="1" smtClean="0"/>
              <a:t>gia</a:t>
            </a:r>
            <a:r>
              <a:rPr lang="pl-PL" dirty="0" smtClean="0"/>
              <a:t>` </a:t>
            </a:r>
            <a:r>
              <a:rPr lang="pl-PL" dirty="0" err="1" smtClean="0"/>
              <a:t>nel</a:t>
            </a:r>
            <a:r>
              <a:rPr lang="pl-PL" dirty="0" smtClean="0"/>
              <a:t> 2004 </a:t>
            </a:r>
            <a:r>
              <a:rPr lang="pl-PL" dirty="0" err="1" smtClean="0"/>
              <a:t>nell’articolo</a:t>
            </a:r>
            <a:r>
              <a:rPr lang="pl-PL" dirty="0" smtClean="0"/>
              <a:t>: „</a:t>
            </a:r>
            <a:r>
              <a:rPr lang="pl-PL" dirty="0" err="1" smtClean="0"/>
              <a:t>L’evoluzione</a:t>
            </a:r>
            <a:r>
              <a:rPr lang="pl-PL" dirty="0" smtClean="0"/>
              <a:t> del </a:t>
            </a:r>
            <a:r>
              <a:rPr lang="pl-PL" dirty="0" err="1" smtClean="0"/>
              <a:t>concetto</a:t>
            </a:r>
            <a:r>
              <a:rPr lang="pl-PL" dirty="0" smtClean="0"/>
              <a:t> </a:t>
            </a:r>
            <a:r>
              <a:rPr lang="pl-PL" dirty="0" err="1" smtClean="0"/>
              <a:t>della</a:t>
            </a:r>
            <a:r>
              <a:rPr lang="pl-PL" dirty="0" smtClean="0"/>
              <a:t> </a:t>
            </a:r>
            <a:r>
              <a:rPr lang="pl-PL" dirty="0" err="1" smtClean="0"/>
              <a:t>frontiera</a:t>
            </a:r>
            <a:r>
              <a:rPr lang="pl-PL" dirty="0" smtClean="0"/>
              <a:t> orientale </a:t>
            </a:r>
            <a:r>
              <a:rPr lang="pl-PL" dirty="0" err="1" smtClean="0"/>
              <a:t>dell’Europa</a:t>
            </a:r>
            <a:r>
              <a:rPr lang="pl-PL" dirty="0" smtClean="0"/>
              <a:t> </a:t>
            </a:r>
            <a:r>
              <a:rPr lang="pl-PL" dirty="0" err="1" smtClean="0"/>
              <a:t>nella</a:t>
            </a:r>
            <a:r>
              <a:rPr lang="pl-PL" dirty="0" smtClean="0"/>
              <a:t> </a:t>
            </a:r>
            <a:r>
              <a:rPr lang="pl-PL" dirty="0" err="1" smtClean="0"/>
              <a:t>storiografia</a:t>
            </a:r>
            <a:r>
              <a:rPr lang="pl-PL" dirty="0" smtClean="0"/>
              <a:t> </a:t>
            </a:r>
            <a:r>
              <a:rPr lang="pl-PL" dirty="0" err="1" smtClean="0"/>
              <a:t>polacca</a:t>
            </a:r>
            <a:r>
              <a:rPr lang="pl-PL" dirty="0" smtClean="0"/>
              <a:t>”), </a:t>
            </a:r>
            <a:r>
              <a:rPr lang="pl-PL" dirty="0" err="1" smtClean="0"/>
              <a:t>proprio</a:t>
            </a:r>
            <a:r>
              <a:rPr lang="pl-PL" dirty="0" smtClean="0"/>
              <a:t> „la </a:t>
            </a:r>
            <a:r>
              <a:rPr lang="pl-PL" dirty="0" err="1" smtClean="0"/>
              <a:t>storia</a:t>
            </a:r>
            <a:r>
              <a:rPr lang="pl-PL" dirty="0" smtClean="0"/>
              <a:t> (…) </a:t>
            </a:r>
            <a:r>
              <a:rPr lang="pl-PL" dirty="0" err="1" smtClean="0"/>
              <a:t>insegna</a:t>
            </a:r>
            <a:r>
              <a:rPr lang="pl-PL" dirty="0" smtClean="0"/>
              <a:t> </a:t>
            </a:r>
            <a:r>
              <a:rPr lang="pl-PL" dirty="0" err="1" smtClean="0"/>
              <a:t>che</a:t>
            </a:r>
            <a:r>
              <a:rPr lang="pl-PL" dirty="0" smtClean="0"/>
              <a:t> la </a:t>
            </a:r>
            <a:r>
              <a:rPr lang="pl-PL" dirty="0" err="1" smtClean="0"/>
              <a:t>costruzione</a:t>
            </a:r>
            <a:r>
              <a:rPr lang="pl-PL" dirty="0" smtClean="0"/>
              <a:t> </a:t>
            </a:r>
            <a:r>
              <a:rPr lang="pl-PL" dirty="0" err="1" smtClean="0"/>
              <a:t>delle</a:t>
            </a:r>
            <a:r>
              <a:rPr lang="pl-PL" dirty="0" smtClean="0"/>
              <a:t> </a:t>
            </a:r>
            <a:r>
              <a:rPr lang="pl-PL" dirty="0" err="1" smtClean="0"/>
              <a:t>barriere</a:t>
            </a:r>
            <a:r>
              <a:rPr lang="pl-PL" dirty="0" smtClean="0"/>
              <a:t> </a:t>
            </a:r>
            <a:r>
              <a:rPr lang="pl-PL" dirty="0" err="1" smtClean="0"/>
              <a:t>artificiali</a:t>
            </a:r>
            <a:r>
              <a:rPr lang="pl-PL" dirty="0" smtClean="0"/>
              <a:t> </a:t>
            </a:r>
            <a:r>
              <a:rPr lang="pl-PL" dirty="0" err="1" smtClean="0"/>
              <a:t>che</a:t>
            </a:r>
            <a:r>
              <a:rPr lang="pl-PL" dirty="0" smtClean="0"/>
              <a:t> non </a:t>
            </a:r>
            <a:r>
              <a:rPr lang="pl-PL" dirty="0" err="1" smtClean="0"/>
              <a:t>permettono</a:t>
            </a:r>
            <a:r>
              <a:rPr lang="pl-PL" dirty="0"/>
              <a:t> </a:t>
            </a:r>
            <a:r>
              <a:rPr lang="pl-PL" dirty="0" smtClean="0"/>
              <a:t>la </a:t>
            </a:r>
            <a:r>
              <a:rPr lang="pl-PL" dirty="0" err="1" smtClean="0"/>
              <a:t>circolazione</a:t>
            </a:r>
            <a:r>
              <a:rPr lang="pl-PL" dirty="0" smtClean="0"/>
              <a:t> libera non solo </a:t>
            </a:r>
            <a:r>
              <a:rPr lang="pl-PL" dirty="0" err="1" smtClean="0"/>
              <a:t>delle</a:t>
            </a:r>
            <a:r>
              <a:rPr lang="pl-PL" dirty="0" smtClean="0"/>
              <a:t> </a:t>
            </a:r>
            <a:r>
              <a:rPr lang="pl-PL" dirty="0" err="1" smtClean="0"/>
              <a:t>merci</a:t>
            </a:r>
            <a:r>
              <a:rPr lang="pl-PL" dirty="0" smtClean="0"/>
              <a:t>, ma </a:t>
            </a:r>
            <a:r>
              <a:rPr lang="pl-PL" dirty="0" err="1" smtClean="0"/>
              <a:t>anche</a:t>
            </a:r>
            <a:r>
              <a:rPr lang="pl-PL" dirty="0" smtClean="0"/>
              <a:t> </a:t>
            </a:r>
            <a:r>
              <a:rPr lang="pl-PL" dirty="0" err="1" smtClean="0"/>
              <a:t>delle</a:t>
            </a:r>
            <a:r>
              <a:rPr lang="pl-PL" dirty="0" smtClean="0"/>
              <a:t> idee, </a:t>
            </a:r>
            <a:r>
              <a:rPr lang="pl-PL" dirty="0" err="1" smtClean="0"/>
              <a:t>risulta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corso </a:t>
            </a:r>
            <a:r>
              <a:rPr lang="pl-PL" dirty="0" err="1" smtClean="0"/>
              <a:t>dei</a:t>
            </a:r>
            <a:r>
              <a:rPr lang="pl-PL" dirty="0" smtClean="0"/>
              <a:t> </a:t>
            </a:r>
            <a:r>
              <a:rPr lang="pl-PL" dirty="0" err="1" smtClean="0"/>
              <a:t>processi</a:t>
            </a:r>
            <a:r>
              <a:rPr lang="pl-PL" dirty="0" smtClean="0"/>
              <a:t> di </a:t>
            </a:r>
            <a:r>
              <a:rPr lang="pl-PL" dirty="0" err="1" smtClean="0"/>
              <a:t>lunga</a:t>
            </a:r>
            <a:r>
              <a:rPr lang="pl-PL" dirty="0" smtClean="0"/>
              <a:t> </a:t>
            </a:r>
            <a:r>
              <a:rPr lang="pl-PL" dirty="0" err="1" smtClean="0"/>
              <a:t>durata</a:t>
            </a:r>
            <a:r>
              <a:rPr lang="pl-PL" dirty="0" smtClean="0"/>
              <a:t>, </a:t>
            </a:r>
            <a:r>
              <a:rPr lang="pl-PL" dirty="0" err="1" smtClean="0"/>
              <a:t>semplicemente</a:t>
            </a:r>
            <a:r>
              <a:rPr lang="pl-PL" dirty="0" smtClean="0"/>
              <a:t> </a:t>
            </a:r>
            <a:r>
              <a:rPr lang="pl-PL" dirty="0" err="1" smtClean="0"/>
              <a:t>inutile</a:t>
            </a:r>
            <a:r>
              <a:rPr lang="pl-PL" dirty="0" smtClean="0"/>
              <a:t>”.</a:t>
            </a:r>
            <a:endParaRPr lang="pl-P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CONFINI ORIENTALI DELLA POLONIA E </a:t>
            </a:r>
            <a:r>
              <a:rPr lang="pl-PL" dirty="0" err="1" smtClean="0"/>
              <a:t>DELL’UNIONE</a:t>
            </a:r>
            <a:r>
              <a:rPr lang="pl-PL" dirty="0" smtClean="0"/>
              <a:t> EUROPEA</a:t>
            </a:r>
            <a:endParaRPr lang="pl-PL" dirty="0"/>
          </a:p>
        </p:txBody>
      </p:sp>
      <p:pic>
        <p:nvPicPr>
          <p:cNvPr id="4" name="Symbol zastępczy zawartości 3" descr="img0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9834" y="1600200"/>
            <a:ext cx="3204332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CONFINI ORIENTALI DELLA POLONIA (</a:t>
            </a:r>
            <a:r>
              <a:rPr lang="pl-PL" dirty="0" err="1" smtClean="0"/>
              <a:t>Medioevo</a:t>
            </a:r>
            <a:r>
              <a:rPr lang="pl-PL" dirty="0"/>
              <a:t> </a:t>
            </a:r>
            <a:r>
              <a:rPr lang="pl-PL" dirty="0" smtClean="0"/>
              <a:t>– XIV </a:t>
            </a:r>
            <a:r>
              <a:rPr lang="pl-PL" dirty="0" err="1" smtClean="0"/>
              <a:t>secolo</a:t>
            </a:r>
            <a:r>
              <a:rPr lang="pl-PL" dirty="0" smtClean="0"/>
              <a:t>)</a:t>
            </a:r>
            <a:endParaRPr lang="pl-PL" dirty="0"/>
          </a:p>
        </p:txBody>
      </p:sp>
      <p:pic>
        <p:nvPicPr>
          <p:cNvPr id="4" name="Symbol zastępczy zawartości 3" descr="img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9834" y="1600200"/>
            <a:ext cx="3204332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CONFINI ORIENTALI DELLA POLONIA</a:t>
            </a:r>
            <a:br>
              <a:rPr lang="pl-PL" dirty="0" smtClean="0"/>
            </a:br>
            <a:r>
              <a:rPr lang="pl-PL" dirty="0" smtClean="0"/>
              <a:t>(Polonia e </a:t>
            </a:r>
            <a:r>
              <a:rPr lang="pl-PL" dirty="0" err="1" smtClean="0"/>
              <a:t>Lituania</a:t>
            </a:r>
            <a:r>
              <a:rPr lang="pl-PL" dirty="0" smtClean="0"/>
              <a:t> </a:t>
            </a:r>
            <a:r>
              <a:rPr lang="pl-PL" dirty="0" err="1" smtClean="0"/>
              <a:t>nel</a:t>
            </a:r>
            <a:r>
              <a:rPr lang="pl-PL" dirty="0" smtClean="0"/>
              <a:t> XV </a:t>
            </a:r>
            <a:r>
              <a:rPr lang="pl-PL" dirty="0" err="1" smtClean="0"/>
              <a:t>secolo</a:t>
            </a:r>
            <a:r>
              <a:rPr lang="pl-PL" dirty="0" smtClean="0"/>
              <a:t>)</a:t>
            </a:r>
            <a:endParaRPr lang="pl-PL" dirty="0"/>
          </a:p>
        </p:txBody>
      </p:sp>
      <p:pic>
        <p:nvPicPr>
          <p:cNvPr id="4" name="Symbol zastępczy zawartości 3" descr="img0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9834" y="1600200"/>
            <a:ext cx="3204332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CONFINI ORIENTALI DELLA POLONIA</a:t>
            </a:r>
            <a:br>
              <a:rPr lang="pl-PL" dirty="0" smtClean="0"/>
            </a:br>
            <a:r>
              <a:rPr lang="pl-PL" dirty="0" smtClean="0"/>
              <a:t>(Eta` moderna: XVI-XVII </a:t>
            </a:r>
            <a:r>
              <a:rPr lang="pl-PL" dirty="0" err="1" smtClean="0"/>
              <a:t>secolo</a:t>
            </a:r>
            <a:r>
              <a:rPr lang="pl-PL" dirty="0" smtClean="0"/>
              <a:t>) </a:t>
            </a:r>
            <a:endParaRPr lang="pl-PL" dirty="0"/>
          </a:p>
        </p:txBody>
      </p:sp>
      <p:pic>
        <p:nvPicPr>
          <p:cNvPr id="4" name="Symbol zastępczy zawartości 3" descr="img0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3902" y="1600200"/>
            <a:ext cx="6396196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CONFINI ORIENTALI DELLA POLONIA</a:t>
            </a:r>
            <a:br>
              <a:rPr lang="pl-PL" dirty="0" smtClean="0"/>
            </a:br>
            <a:r>
              <a:rPr lang="pl-PL" dirty="0" smtClean="0"/>
              <a:t>(Eta` moderna – </a:t>
            </a:r>
            <a:r>
              <a:rPr lang="pl-PL" dirty="0" err="1" smtClean="0"/>
              <a:t>spartizioni</a:t>
            </a:r>
            <a:r>
              <a:rPr lang="pl-PL" dirty="0" smtClean="0"/>
              <a:t> </a:t>
            </a:r>
            <a:r>
              <a:rPr lang="pl-PL" dirty="0" err="1" smtClean="0"/>
              <a:t>fine</a:t>
            </a:r>
            <a:r>
              <a:rPr lang="pl-PL" dirty="0" smtClean="0"/>
              <a:t> XVIII)</a:t>
            </a:r>
            <a:endParaRPr lang="pl-PL" dirty="0"/>
          </a:p>
        </p:txBody>
      </p:sp>
      <p:pic>
        <p:nvPicPr>
          <p:cNvPr id="4" name="Symbol zastępczy zawartości 3" descr="img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9834" y="1600200"/>
            <a:ext cx="3204332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CONFINI ORIENTALI DELLA POLONIA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Ducato</a:t>
            </a:r>
            <a:r>
              <a:rPr lang="pl-PL" dirty="0" smtClean="0"/>
              <a:t> di </a:t>
            </a:r>
            <a:r>
              <a:rPr lang="pl-PL" dirty="0" err="1" smtClean="0"/>
              <a:t>Varsavia</a:t>
            </a:r>
            <a:r>
              <a:rPr lang="pl-PL" dirty="0" smtClean="0"/>
              <a:t> – 1805-1815)</a:t>
            </a:r>
            <a:endParaRPr lang="pl-PL" dirty="0"/>
          </a:p>
        </p:txBody>
      </p:sp>
      <p:pic>
        <p:nvPicPr>
          <p:cNvPr id="4" name="Symbol zastępczy zawartości 3" descr="img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3902" y="1600200"/>
            <a:ext cx="6396196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CONFINI ORIENTALI DELLA POLONIA</a:t>
            </a:r>
            <a:br>
              <a:rPr lang="pl-PL" dirty="0" smtClean="0"/>
            </a:br>
            <a:r>
              <a:rPr lang="pl-PL" sz="3100" dirty="0" smtClean="0"/>
              <a:t>(</a:t>
            </a:r>
            <a:r>
              <a:rPr lang="pl-PL" sz="3100" dirty="0" err="1" smtClean="0"/>
              <a:t>Regno</a:t>
            </a:r>
            <a:r>
              <a:rPr lang="pl-PL" sz="3100" dirty="0" smtClean="0"/>
              <a:t> di Polonia – </a:t>
            </a:r>
            <a:r>
              <a:rPr lang="pl-PL" sz="3100" dirty="0" err="1" smtClean="0"/>
              <a:t>incorporato</a:t>
            </a:r>
            <a:r>
              <a:rPr lang="pl-PL" sz="3100" dirty="0" smtClean="0"/>
              <a:t> </a:t>
            </a:r>
            <a:r>
              <a:rPr lang="pl-PL" sz="3100" dirty="0" err="1" smtClean="0"/>
              <a:t>nella</a:t>
            </a:r>
            <a:r>
              <a:rPr lang="pl-PL" sz="3100" dirty="0" smtClean="0"/>
              <a:t> Russia </a:t>
            </a:r>
            <a:r>
              <a:rPr lang="pl-PL" sz="3100" dirty="0" err="1" smtClean="0"/>
              <a:t>zarista</a:t>
            </a:r>
            <a:r>
              <a:rPr lang="pl-PL" sz="3100" dirty="0" smtClean="0"/>
              <a:t>, 1815 – 1916)</a:t>
            </a:r>
            <a:endParaRPr lang="pl-PL" sz="3100" dirty="0"/>
          </a:p>
        </p:txBody>
      </p:sp>
      <p:pic>
        <p:nvPicPr>
          <p:cNvPr id="4" name="Symbol zastępczy zawartości 3" descr="img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3902" y="1600200"/>
            <a:ext cx="6396196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CONFINI ORIENTALI DELLA POLONIA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Rinascita</a:t>
            </a:r>
            <a:r>
              <a:rPr lang="pl-PL" dirty="0" smtClean="0"/>
              <a:t> </a:t>
            </a:r>
            <a:r>
              <a:rPr lang="pl-PL" dirty="0" err="1" smtClean="0"/>
              <a:t>dello</a:t>
            </a:r>
            <a:r>
              <a:rPr lang="pl-PL" dirty="0" smtClean="0"/>
              <a:t> </a:t>
            </a:r>
            <a:r>
              <a:rPr lang="pl-PL" dirty="0" err="1" smtClean="0"/>
              <a:t>stato</a:t>
            </a:r>
            <a:r>
              <a:rPr lang="pl-PL" dirty="0" smtClean="0"/>
              <a:t>, 1918-1921)</a:t>
            </a:r>
            <a:endParaRPr lang="pl-PL" dirty="0"/>
          </a:p>
        </p:txBody>
      </p:sp>
      <p:pic>
        <p:nvPicPr>
          <p:cNvPr id="4" name="Symbol zastępczy zawartości 3" descr="img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9834" y="1600200"/>
            <a:ext cx="3204332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973</Words>
  <Application>Microsoft Office PowerPoint</Application>
  <PresentationFormat>Pokaz na ekranie (4:3)</PresentationFormat>
  <Paragraphs>43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I CONFINI ORIENTALI DELLA UE E DELLA POLONIA. Aspetti e problemi contemporanei</vt:lpstr>
      <vt:lpstr>CONFINI ORIENTALI DELLA POLONIA (Medioevo – anno 1000)</vt:lpstr>
      <vt:lpstr>CONFINI ORIENTALI DELLA POLONIA (Medioevo – XIV secolo)</vt:lpstr>
      <vt:lpstr>CONFINI ORIENTALI DELLA POLONIA (Polonia e Lituania nel XV secolo)</vt:lpstr>
      <vt:lpstr>CONFINI ORIENTALI DELLA POLONIA (Eta` moderna: XVI-XVII secolo) </vt:lpstr>
      <vt:lpstr>CONFINI ORIENTALI DELLA POLONIA (Eta` moderna – spartizioni fine XVIII)</vt:lpstr>
      <vt:lpstr>CONFINI ORIENTALI DELLA POLONIA (Ducato di Varsavia – 1805-1815)</vt:lpstr>
      <vt:lpstr>CONFINI ORIENTALI DELLA POLONIA (Regno di Polonia – incorporato nella Russia zarista, 1815 – 1916)</vt:lpstr>
      <vt:lpstr>CONFINI ORIENTALI DELLA POLONIA (Rinascita dello stato, 1918-1921)</vt:lpstr>
      <vt:lpstr>CONFINI ORIENTALI DELLA POLONIA (1927)</vt:lpstr>
      <vt:lpstr>CONFINI ORIENTALI DELLA POLONIA (31 AGOSTO 1939)</vt:lpstr>
      <vt:lpstr>CONFINI ORIENTALI DELLA POLONIA IV spartizione della Polonia (1939-41)</vt:lpstr>
      <vt:lpstr>CONFINI ORIENTALI DELLA POLONIA La questione della frontiera orientale polacca durante la 2da guerra mondiale (1939-45)</vt:lpstr>
      <vt:lpstr>CONFINI ORIENTALI DELLA POLONIA</vt:lpstr>
      <vt:lpstr>CONFINI ORIENTALI DELLA POLONIA  La nuova frontiera polacca dopo il 1945 </vt:lpstr>
      <vt:lpstr>CONFINI ORIENTALI DELLA POLONIA La nuova frontiera polacca dopo il 1945 </vt:lpstr>
      <vt:lpstr>CONFINI ORIENTALI DELLA POLONIA (La nuova frontiera dopo il 1945)</vt:lpstr>
      <vt:lpstr>CONFINI ORIENTALI DELLA POLONIA (Polonia „popolare”, 1945-1989)</vt:lpstr>
      <vt:lpstr>CONFINI ORIENTALI DELLA POLONIA</vt:lpstr>
      <vt:lpstr>CONFINI ORIENTALI DELLA POLONIA (Polonia „popolare”, 1945-1989)</vt:lpstr>
      <vt:lpstr>CONFINI ORIENTALI DELLA POLONIA (Il periodo dei cambiamenti, 1989-1991)</vt:lpstr>
      <vt:lpstr>CONFINI ORIENTALI DELLA POLONIA E DELL’UNIONE EUROPEA</vt:lpstr>
      <vt:lpstr>CONFINI ORIENTALI DELLA POLONIA E DELL’UNIONE EUROPEA</vt:lpstr>
      <vt:lpstr>CONFINI ORIENTALI DELLA POLONIA E DELL’UNIONE EUROPEA</vt:lpstr>
      <vt:lpstr>CONFINI ORIENTALI DELLA POLONIA E DELL’UNIONE EUROPEA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CONFINI ORIENTALI DELLA UE E DELLA POLONIA. Aspetti e problemi contemporanei</dc:title>
  <dc:creator>Stefan</dc:creator>
  <cp:lastModifiedBy>Stefan</cp:lastModifiedBy>
  <cp:revision>6</cp:revision>
  <dcterms:created xsi:type="dcterms:W3CDTF">2012-03-24T20:44:42Z</dcterms:created>
  <dcterms:modified xsi:type="dcterms:W3CDTF">2012-03-31T20:24:52Z</dcterms:modified>
</cp:coreProperties>
</file>