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258" r:id="rId2"/>
    <p:sldId id="262" r:id="rId3"/>
    <p:sldId id="264" r:id="rId4"/>
    <p:sldId id="266" r:id="rId5"/>
    <p:sldId id="269" r:id="rId6"/>
    <p:sldId id="267" r:id="rId7"/>
    <p:sldId id="274" r:id="rId8"/>
    <p:sldId id="275" r:id="rId9"/>
    <p:sldId id="276" r:id="rId10"/>
    <p:sldId id="278" r:id="rId11"/>
    <p:sldId id="277" r:id="rId12"/>
    <p:sldId id="279" r:id="rId13"/>
    <p:sldId id="281" r:id="rId14"/>
    <p:sldId id="283" r:id="rId15"/>
    <p:sldId id="285" r:id="rId16"/>
    <p:sldId id="287" r:id="rId17"/>
    <p:sldId id="288" r:id="rId18"/>
    <p:sldId id="289" r:id="rId19"/>
    <p:sldId id="291" r:id="rId20"/>
    <p:sldId id="293" r:id="rId21"/>
    <p:sldId id="304" r:id="rId22"/>
    <p:sldId id="295" r:id="rId23"/>
    <p:sldId id="296" r:id="rId24"/>
    <p:sldId id="300" r:id="rId25"/>
    <p:sldId id="298" r:id="rId26"/>
    <p:sldId id="301" r:id="rId27"/>
    <p:sldId id="303" r:id="rId28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110E29-B148-A046-A02C-15E1392F9A7C}" type="datetimeFigureOut">
              <a:rPr lang="it-IT" smtClean="0"/>
              <a:pPr/>
              <a:t>05/11/2019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3CD745-66B5-AA44-8B8A-F9585BFE2CF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66265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5A837-1EF7-3A4B-BFE9-148FCBA191F2}" type="datetimeFigureOut">
              <a:rPr lang="it-IT" smtClean="0"/>
              <a:pPr/>
              <a:t>05/11/2019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8D83B3-F76D-C049-B817-59426B7C847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00846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DC6DD-3B21-DF49-B7EA-B2201BDA8755}" type="slidenum">
              <a:rPr lang="it-IT" smtClean="0"/>
              <a:pPr/>
              <a:t>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Boffelli Fabrizio - 2012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5519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488B5-1FA8-FC46-911C-A748391C5968}" type="datetime1">
              <a:rPr lang="it-IT" smtClean="0"/>
              <a:pPr/>
              <a:t>05/11/2019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C692-1E06-5A48-A85E-8B31FD3AE8E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42C57-65CD-9546-B270-0EF45475DDF7}" type="datetime1">
              <a:rPr lang="it-IT" smtClean="0"/>
              <a:pPr/>
              <a:t>05/11/2019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C692-1E06-5A48-A85E-8B31FD3AE8E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5E7DD-6809-1040-90B1-7933F26BB0B5}" type="datetime1">
              <a:rPr lang="it-IT" smtClean="0"/>
              <a:pPr/>
              <a:t>05/11/2019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C692-1E06-5A48-A85E-8B31FD3AE8E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50B7-4A89-AC42-B23A-27AD0E853562}" type="datetime1">
              <a:rPr lang="it-IT" smtClean="0"/>
              <a:pPr/>
              <a:t>05/11/2019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C692-1E06-5A48-A85E-8B31FD3AE8E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E5EE9-67D0-C943-8232-1FD8C3057264}" type="datetime1">
              <a:rPr lang="it-IT" smtClean="0"/>
              <a:pPr/>
              <a:t>05/11/2019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C692-1E06-5A48-A85E-8B31FD3AE8E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609BC-8AC0-B64B-9CF7-CCE857F8F308}" type="datetime1">
              <a:rPr lang="it-IT" smtClean="0"/>
              <a:pPr/>
              <a:t>05/11/2019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C692-1E06-5A48-A85E-8B31FD3AE8E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0CA66-19C9-6443-A054-ACDB7E822DF0}" type="datetime1">
              <a:rPr lang="it-IT" smtClean="0"/>
              <a:pPr/>
              <a:t>05/11/2019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C692-1E06-5A48-A85E-8B31FD3AE8E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BEE2D-0578-1E46-838D-6E8D099E51E6}" type="datetime1">
              <a:rPr lang="it-IT" smtClean="0"/>
              <a:pPr/>
              <a:t>05/11/2019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C692-1E06-5A48-A85E-8B31FD3AE8E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D8C03-4D29-434A-A3D4-FF8BFA6BC401}" type="datetime1">
              <a:rPr lang="it-IT" smtClean="0"/>
              <a:pPr/>
              <a:t>05/11/2019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C692-1E06-5A48-A85E-8B31FD3AE8E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EB8F-C7E1-C54F-A432-6596FFC7D059}" type="datetime1">
              <a:rPr lang="it-IT" smtClean="0"/>
              <a:pPr/>
              <a:t>05/11/2019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C692-1E06-5A48-A85E-8B31FD3AE8E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19405-55DA-A24B-AE95-3D0830ACAA02}" type="datetime1">
              <a:rPr lang="it-IT" smtClean="0"/>
              <a:pPr/>
              <a:t>05/11/2019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C692-1E06-5A48-A85E-8B31FD3AE8E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35945-C6EA-C343-A796-4C2E3D51E765}" type="datetime1">
              <a:rPr lang="it-IT" smtClean="0"/>
              <a:pPr/>
              <a:t>05/11/2019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1C692-1E06-5A48-A85E-8B31FD3AE8ED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877485" y="2170818"/>
            <a:ext cx="7772400" cy="3157469"/>
          </a:xfrm>
          <a:prstGeom prst="rect">
            <a:avLst/>
          </a:prstGeom>
          <a:gradFill rotWithShape="0">
            <a:gsLst>
              <a:gs pos="0">
                <a:srgbClr val="00FFFF"/>
              </a:gs>
              <a:gs pos="50000">
                <a:schemeClr val="bg1"/>
              </a:gs>
              <a:gs pos="100000">
                <a:srgbClr val="00FFFF"/>
              </a:gs>
            </a:gsLst>
            <a:lin ang="5400000" scaled="1"/>
          </a:gradFill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sz="3600" b="1" dirty="0" smtClean="0"/>
              <a:t>VETTORI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sz="3600" b="1" dirty="0" smtClean="0"/>
              <a:t>GRANDEZZE FISICHE</a:t>
            </a:r>
            <a:endParaRPr kumimoji="0" lang="it-IT" sz="3600" b="1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endParaRPr kumimoji="0" lang="it-IT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022862" y="5983111"/>
            <a:ext cx="30982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400" b="1" i="1" dirty="0" smtClean="0">
                <a:solidFill>
                  <a:srgbClr val="FF0000"/>
                </a:solidFill>
              </a:rPr>
              <a:t>  Alessandro Lascialfari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2983107" y="5494641"/>
            <a:ext cx="31747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i="1" dirty="0" smtClean="0">
                <a:solidFill>
                  <a:srgbClr val="FF0000"/>
                </a:solidFill>
              </a:rPr>
              <a:t>A. A. 2019 - 2020</a:t>
            </a:r>
            <a:endParaRPr lang="it-IT" sz="2200" b="1" i="1" dirty="0">
              <a:solidFill>
                <a:srgbClr val="FF0000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877485" y="455303"/>
            <a:ext cx="7772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FF0000"/>
                </a:solidFill>
              </a:rPr>
              <a:t>CLASSE DELLE LAUREE TRIENNALI DELLE </a:t>
            </a:r>
          </a:p>
          <a:p>
            <a:pPr algn="ctr"/>
            <a:r>
              <a:rPr lang="it-IT" sz="3200" b="1" dirty="0" smtClean="0">
                <a:solidFill>
                  <a:srgbClr val="FF0000"/>
                </a:solidFill>
              </a:rPr>
              <a:t>PROFESSIONI SANITARIE TECNICHE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3A1C692-1E06-5A48-A85E-8B31FD3AE8ED}" type="slidenum">
              <a:rPr lang="it-IT" smtClean="0"/>
              <a:pPr/>
              <a:t>10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03" name="Object 3"/>
          <p:cNvGraphicFramePr>
            <a:graphicFrameLocks noChangeAspect="1"/>
          </p:cNvGraphicFramePr>
          <p:nvPr/>
        </p:nvGraphicFramePr>
        <p:xfrm>
          <a:off x="0" y="1417638"/>
          <a:ext cx="9144000" cy="508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5" name="Immagine bitmap" r:id="rId3" imgW="11123810" imgH="6144483" progId="">
                  <p:embed/>
                </p:oleObj>
              </mc:Choice>
              <mc:Fallback>
                <p:oleObj name="Immagine bitmap" r:id="rId3" imgW="11123810" imgH="6144483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417638"/>
                        <a:ext cx="9144000" cy="5087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err="1"/>
              <a:t>Multipli</a:t>
            </a:r>
            <a:r>
              <a:rPr lang="en-US" dirty="0"/>
              <a:t> e </a:t>
            </a:r>
            <a:r>
              <a:rPr lang="en-US" dirty="0" err="1"/>
              <a:t>sottomultipli</a:t>
            </a:r>
            <a:endParaRPr lang="it-IT" dirty="0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3505200" y="3188054"/>
            <a:ext cx="5638800" cy="2133600"/>
            <a:chOff x="2208" y="1909"/>
            <a:chExt cx="3552" cy="1344"/>
          </a:xfrm>
        </p:grpSpPr>
        <p:sp>
          <p:nvSpPr>
            <p:cNvPr id="51204" name="Line 4"/>
            <p:cNvSpPr>
              <a:spLocks noChangeShapeType="1"/>
            </p:cNvSpPr>
            <p:nvPr/>
          </p:nvSpPr>
          <p:spPr bwMode="auto">
            <a:xfrm>
              <a:off x="4032" y="2053"/>
              <a:ext cx="1536" cy="0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51206" name="Line 6"/>
            <p:cNvSpPr>
              <a:spLocks noChangeShapeType="1"/>
            </p:cNvSpPr>
            <p:nvPr/>
          </p:nvSpPr>
          <p:spPr bwMode="auto">
            <a:xfrm>
              <a:off x="4032" y="2197"/>
              <a:ext cx="1536" cy="0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51207" name="Line 7"/>
            <p:cNvSpPr>
              <a:spLocks noChangeShapeType="1"/>
            </p:cNvSpPr>
            <p:nvPr/>
          </p:nvSpPr>
          <p:spPr bwMode="auto">
            <a:xfrm>
              <a:off x="4032" y="1909"/>
              <a:ext cx="1536" cy="0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51208" name="Line 8"/>
            <p:cNvSpPr>
              <a:spLocks noChangeShapeType="1"/>
            </p:cNvSpPr>
            <p:nvPr/>
          </p:nvSpPr>
          <p:spPr bwMode="auto">
            <a:xfrm>
              <a:off x="4032" y="2965"/>
              <a:ext cx="1536" cy="0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51209" name="Line 9"/>
            <p:cNvSpPr>
              <a:spLocks noChangeShapeType="1"/>
            </p:cNvSpPr>
            <p:nvPr/>
          </p:nvSpPr>
          <p:spPr bwMode="auto">
            <a:xfrm>
              <a:off x="4032" y="3109"/>
              <a:ext cx="1536" cy="0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51210" name="Line 10"/>
            <p:cNvSpPr>
              <a:spLocks noChangeShapeType="1"/>
            </p:cNvSpPr>
            <p:nvPr/>
          </p:nvSpPr>
          <p:spPr bwMode="auto">
            <a:xfrm>
              <a:off x="4032" y="3253"/>
              <a:ext cx="1536" cy="0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51211" name="Line 11"/>
            <p:cNvSpPr>
              <a:spLocks noChangeShapeType="1"/>
            </p:cNvSpPr>
            <p:nvPr/>
          </p:nvSpPr>
          <p:spPr bwMode="auto">
            <a:xfrm>
              <a:off x="2208" y="2485"/>
              <a:ext cx="35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51212" name="Text Box 12"/>
            <p:cNvSpPr txBox="1">
              <a:spLocks noChangeArrowheads="1"/>
            </p:cNvSpPr>
            <p:nvPr/>
          </p:nvSpPr>
          <p:spPr bwMode="auto">
            <a:xfrm>
              <a:off x="2294" y="2256"/>
              <a:ext cx="1058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rgbClr val="009900"/>
                  </a:solidFill>
                  <a:latin typeface="Comic Sans MS" pitchFamily="66" charset="0"/>
                </a:rPr>
                <a:t>multipli</a:t>
              </a:r>
            </a:p>
            <a:p>
              <a:r>
                <a:rPr lang="en-US" sz="2000" b="1">
                  <a:solidFill>
                    <a:srgbClr val="009900"/>
                  </a:solidFill>
                  <a:latin typeface="Comic Sans MS" pitchFamily="66" charset="0"/>
                </a:rPr>
                <a:t>sottomultipli</a:t>
              </a:r>
              <a:endParaRPr lang="it-IT" sz="2000" b="1">
                <a:solidFill>
                  <a:srgbClr val="009900"/>
                </a:solidFill>
                <a:latin typeface="Comic Sans MS" pitchFamily="66" charset="0"/>
              </a:endParaRPr>
            </a:p>
          </p:txBody>
        </p:sp>
      </p:grp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685800" y="152400"/>
            <a:ext cx="7772400" cy="1066800"/>
          </a:xfrm>
          <a:prstGeom prst="rect">
            <a:avLst/>
          </a:prstGeom>
          <a:gradFill rotWithShape="0">
            <a:gsLst>
              <a:gs pos="0">
                <a:srgbClr val="00FFFF"/>
              </a:gs>
              <a:gs pos="50000">
                <a:schemeClr val="bg1"/>
              </a:gs>
              <a:gs pos="100000">
                <a:srgbClr val="00FFFF"/>
              </a:gs>
            </a:gsLst>
            <a:lin ang="5400000" scaled="1"/>
          </a:gradFill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Multipli e sottomultipli</a:t>
            </a:r>
            <a:endParaRPr kumimoji="0" lang="it-IT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Segnaposto numero diapositiva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C692-1E06-5A48-A85E-8B31FD3AE8ED}" type="slidenum">
              <a:rPr lang="it-IT" smtClean="0"/>
              <a:pPr/>
              <a:t>11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 animBg="1" autoUpdateAnimBg="0"/>
      <p:bldP spid="13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b="1"/>
              <a:t>Ordini di grandezza</a:t>
            </a:r>
            <a:endParaRPr lang="it-IT" b="1"/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304800" y="2971800"/>
            <a:ext cx="8026531" cy="1603516"/>
          </a:xfrm>
          <a:prstGeom prst="rect">
            <a:avLst/>
          </a:prstGeom>
          <a:solidFill>
            <a:srgbClr val="00FFFF">
              <a:alpha val="50000"/>
            </a:srgbClr>
          </a:solidFill>
          <a:ln w="38100">
            <a:solidFill>
              <a:srgbClr val="00808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b="1" dirty="0">
                <a:solidFill>
                  <a:srgbClr val="0000FF"/>
                </a:solidFill>
                <a:latin typeface="Tahoma" pitchFamily="34" charset="0"/>
              </a:rPr>
              <a:t>57800 </a:t>
            </a:r>
            <a:r>
              <a:rPr lang="en-US" b="1" dirty="0" err="1">
                <a:solidFill>
                  <a:srgbClr val="0000FF"/>
                </a:solidFill>
                <a:latin typeface="Tahoma" pitchFamily="34" charset="0"/>
              </a:rPr>
              <a:t>g</a:t>
            </a:r>
            <a:r>
              <a:rPr lang="en-US" b="1" dirty="0">
                <a:solidFill>
                  <a:srgbClr val="0000FF"/>
                </a:solidFill>
                <a:latin typeface="Tahoma" pitchFamily="34" charset="0"/>
              </a:rPr>
              <a:t> = 5.78 </a:t>
            </a:r>
            <a:r>
              <a:rPr lang="en-US" sz="1200" b="1" dirty="0">
                <a:solidFill>
                  <a:srgbClr val="0000FF"/>
                </a:solidFill>
                <a:latin typeface="Tahoma" pitchFamily="34" charset="0"/>
              </a:rPr>
              <a:t>•</a:t>
            </a:r>
            <a:r>
              <a:rPr lang="en-US" b="1" dirty="0">
                <a:solidFill>
                  <a:srgbClr val="0000FF"/>
                </a:solidFill>
                <a:latin typeface="Tahoma" pitchFamily="34" charset="0"/>
              </a:rPr>
              <a:t> 10</a:t>
            </a:r>
            <a:r>
              <a:rPr lang="en-US" b="1" baseline="30000" dirty="0">
                <a:solidFill>
                  <a:srgbClr val="0000FF"/>
                </a:solidFill>
                <a:latin typeface="Tahoma" pitchFamily="34" charset="0"/>
              </a:rPr>
              <a:t>4</a:t>
            </a:r>
            <a:r>
              <a:rPr lang="en-US" b="1" dirty="0">
                <a:solidFill>
                  <a:srgbClr val="0000FF"/>
                </a:solidFill>
                <a:latin typeface="Tahoma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ahoma" pitchFamily="34" charset="0"/>
              </a:rPr>
              <a:t>g</a:t>
            </a:r>
            <a:r>
              <a:rPr lang="en-US" b="1" dirty="0">
                <a:solidFill>
                  <a:srgbClr val="0000FF"/>
                </a:solidFill>
                <a:latin typeface="Tahoma" pitchFamily="34" charset="0"/>
              </a:rPr>
              <a:t> = 5.78 </a:t>
            </a:r>
            <a:r>
              <a:rPr lang="en-US" sz="1200" b="1" dirty="0">
                <a:solidFill>
                  <a:srgbClr val="0000FF"/>
                </a:solidFill>
                <a:latin typeface="Tahoma" pitchFamily="34" charset="0"/>
                <a:cs typeface="Times New Roman" pitchFamily="18" charset="0"/>
              </a:rPr>
              <a:t>•</a:t>
            </a:r>
            <a:r>
              <a:rPr lang="en-US" b="1" dirty="0">
                <a:solidFill>
                  <a:srgbClr val="0000FF"/>
                </a:solidFill>
                <a:latin typeface="Tahoma" pitchFamily="34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0000FF"/>
                </a:solidFill>
                <a:latin typeface="Tahoma" pitchFamily="34" charset="0"/>
              </a:rPr>
              <a:t>(10</a:t>
            </a:r>
            <a:r>
              <a:rPr lang="en-US" b="1" baseline="30000" dirty="0">
                <a:solidFill>
                  <a:srgbClr val="0000FF"/>
                </a:solidFill>
                <a:latin typeface="Tahoma" pitchFamily="34" charset="0"/>
              </a:rPr>
              <a:t>1</a:t>
            </a:r>
            <a:r>
              <a:rPr lang="en-US" sz="1200" b="1" dirty="0">
                <a:solidFill>
                  <a:srgbClr val="0000FF"/>
                </a:solidFill>
                <a:latin typeface="Tahoma" pitchFamily="34" charset="0"/>
                <a:cs typeface="Times New Roman" pitchFamily="18" charset="0"/>
              </a:rPr>
              <a:t>•</a:t>
            </a:r>
            <a:r>
              <a:rPr lang="en-US" b="1" dirty="0">
                <a:solidFill>
                  <a:srgbClr val="FF0000"/>
                </a:solidFill>
                <a:latin typeface="Tahoma" pitchFamily="34" charset="0"/>
              </a:rPr>
              <a:t>10</a:t>
            </a:r>
            <a:r>
              <a:rPr lang="en-US" b="1" baseline="30000" dirty="0">
                <a:solidFill>
                  <a:srgbClr val="FF0000"/>
                </a:solidFill>
                <a:latin typeface="Tahoma" pitchFamily="34" charset="0"/>
              </a:rPr>
              <a:t>3</a:t>
            </a:r>
            <a:r>
              <a:rPr lang="en-US" b="1" dirty="0">
                <a:solidFill>
                  <a:srgbClr val="0000FF"/>
                </a:solidFill>
                <a:latin typeface="Tahoma" pitchFamily="34" charset="0"/>
              </a:rPr>
              <a:t>) </a:t>
            </a:r>
            <a:r>
              <a:rPr lang="en-US" b="1" dirty="0" err="1">
                <a:solidFill>
                  <a:srgbClr val="0000FF"/>
                </a:solidFill>
                <a:latin typeface="Tahoma" pitchFamily="34" charset="0"/>
              </a:rPr>
              <a:t>g</a:t>
            </a:r>
            <a:r>
              <a:rPr lang="en-US" b="1" dirty="0">
                <a:solidFill>
                  <a:srgbClr val="0000FF"/>
                </a:solidFill>
                <a:latin typeface="Tahoma" pitchFamily="34" charset="0"/>
              </a:rPr>
              <a:t> = 57.8 </a:t>
            </a:r>
            <a:r>
              <a:rPr lang="en-US" b="1" dirty="0">
                <a:solidFill>
                  <a:srgbClr val="FF0000"/>
                </a:solidFill>
                <a:latin typeface="Tahoma" pitchFamily="34" charset="0"/>
              </a:rPr>
              <a:t>kg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b="1" dirty="0">
                <a:solidFill>
                  <a:srgbClr val="0000FF"/>
                </a:solidFill>
                <a:latin typeface="Tahoma" pitchFamily="34" charset="0"/>
              </a:rPr>
              <a:t>57.8 </a:t>
            </a:r>
            <a:r>
              <a:rPr lang="en-US" b="1" dirty="0">
                <a:solidFill>
                  <a:srgbClr val="FF0000"/>
                </a:solidFill>
                <a:latin typeface="Tahoma" pitchFamily="34" charset="0"/>
              </a:rPr>
              <a:t>kg</a:t>
            </a:r>
            <a:r>
              <a:rPr lang="en-US" b="1" dirty="0">
                <a:solidFill>
                  <a:srgbClr val="0000FF"/>
                </a:solidFill>
                <a:latin typeface="Tahoma" pitchFamily="34" charset="0"/>
              </a:rPr>
              <a:t> = 57.8 </a:t>
            </a:r>
            <a:r>
              <a:rPr lang="en-US" sz="1200" b="1" dirty="0">
                <a:solidFill>
                  <a:srgbClr val="0000FF"/>
                </a:solidFill>
                <a:latin typeface="Tahoma" pitchFamily="34" charset="0"/>
                <a:cs typeface="Times New Roman" pitchFamily="18" charset="0"/>
              </a:rPr>
              <a:t>• </a:t>
            </a:r>
            <a:r>
              <a:rPr lang="en-US" b="1" dirty="0">
                <a:solidFill>
                  <a:srgbClr val="FF0000"/>
                </a:solidFill>
                <a:latin typeface="Tahoma" pitchFamily="34" charset="0"/>
              </a:rPr>
              <a:t>10</a:t>
            </a:r>
            <a:r>
              <a:rPr lang="en-US" b="1" baseline="30000" dirty="0">
                <a:solidFill>
                  <a:srgbClr val="FF0000"/>
                </a:solidFill>
                <a:latin typeface="Tahoma" pitchFamily="34" charset="0"/>
              </a:rPr>
              <a:t>3</a:t>
            </a:r>
            <a:r>
              <a:rPr lang="en-US" b="1" dirty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ahoma" pitchFamily="34" charset="0"/>
              </a:rPr>
              <a:t>g</a:t>
            </a:r>
            <a:r>
              <a:rPr lang="en-US" b="1" dirty="0">
                <a:solidFill>
                  <a:srgbClr val="0000FF"/>
                </a:solidFill>
                <a:latin typeface="Tahoma" pitchFamily="34" charset="0"/>
              </a:rPr>
              <a:t> = 5.78 </a:t>
            </a:r>
            <a:r>
              <a:rPr lang="en-US" sz="1200" b="1" dirty="0">
                <a:solidFill>
                  <a:srgbClr val="0000FF"/>
                </a:solidFill>
                <a:latin typeface="Tahoma" pitchFamily="34" charset="0"/>
                <a:cs typeface="Times New Roman" pitchFamily="18" charset="0"/>
              </a:rPr>
              <a:t>•</a:t>
            </a:r>
            <a:r>
              <a:rPr lang="en-US" b="1" dirty="0">
                <a:solidFill>
                  <a:srgbClr val="0000FF"/>
                </a:solidFill>
                <a:latin typeface="Tahoma" pitchFamily="34" charset="0"/>
              </a:rPr>
              <a:t> 10</a:t>
            </a:r>
            <a:r>
              <a:rPr lang="en-US" b="1" baseline="30000" dirty="0">
                <a:solidFill>
                  <a:srgbClr val="0000FF"/>
                </a:solidFill>
                <a:latin typeface="Tahoma" pitchFamily="34" charset="0"/>
              </a:rPr>
              <a:t>4</a:t>
            </a:r>
            <a:r>
              <a:rPr lang="en-US" b="1" dirty="0">
                <a:solidFill>
                  <a:srgbClr val="0000FF"/>
                </a:solidFill>
                <a:latin typeface="Tahoma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ahoma" pitchFamily="34" charset="0"/>
              </a:rPr>
              <a:t>g</a:t>
            </a:r>
            <a:r>
              <a:rPr lang="en-US" b="1" dirty="0">
                <a:solidFill>
                  <a:srgbClr val="0000FF"/>
                </a:solidFill>
                <a:latin typeface="Tahoma" pitchFamily="34" charset="0"/>
              </a:rPr>
              <a:t> 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en-US" sz="1000" b="1" dirty="0">
              <a:solidFill>
                <a:schemeClr val="accent2"/>
              </a:solidFill>
              <a:latin typeface="Tahoma" pitchFamily="34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600" b="1" dirty="0">
                <a:latin typeface="Tahoma" pitchFamily="34" charset="0"/>
              </a:rPr>
              <a:t>                                                                    </a:t>
            </a:r>
            <a:r>
              <a:rPr lang="en-US" b="1" dirty="0">
                <a:latin typeface="Tahoma" pitchFamily="34" charset="0"/>
              </a:rPr>
              <a:t>0.0047 </a:t>
            </a:r>
            <a:r>
              <a:rPr lang="en-US" b="1" dirty="0" err="1">
                <a:latin typeface="Tahoma" pitchFamily="34" charset="0"/>
              </a:rPr>
              <a:t>g</a:t>
            </a:r>
            <a:r>
              <a:rPr lang="en-US" b="1" dirty="0">
                <a:latin typeface="Tahoma" pitchFamily="34" charset="0"/>
              </a:rPr>
              <a:t> = 4.7 </a:t>
            </a:r>
            <a:r>
              <a:rPr lang="en-US" sz="1400" b="1" dirty="0">
                <a:latin typeface="Tahoma" pitchFamily="34" charset="0"/>
                <a:cs typeface="Times New Roman" pitchFamily="18" charset="0"/>
              </a:rPr>
              <a:t>•</a:t>
            </a:r>
            <a:r>
              <a:rPr lang="en-US" b="1" dirty="0">
                <a:latin typeface="Tahoma" pitchFamily="34" charset="0"/>
              </a:rPr>
              <a:t> </a:t>
            </a:r>
            <a:r>
              <a:rPr lang="en-US" b="1" dirty="0">
                <a:solidFill>
                  <a:srgbClr val="FF3300"/>
                </a:solidFill>
                <a:latin typeface="Tahoma" pitchFamily="34" charset="0"/>
              </a:rPr>
              <a:t>10</a:t>
            </a:r>
            <a:r>
              <a:rPr lang="en-US" b="1" baseline="30000" dirty="0">
                <a:solidFill>
                  <a:srgbClr val="FF3300"/>
                </a:solidFill>
                <a:latin typeface="Tahoma" pitchFamily="34" charset="0"/>
              </a:rPr>
              <a:t>-3</a:t>
            </a:r>
            <a:r>
              <a:rPr lang="en-US" b="1" dirty="0">
                <a:latin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</a:rPr>
              <a:t>g</a:t>
            </a:r>
            <a:r>
              <a:rPr lang="en-US" b="1" dirty="0">
                <a:latin typeface="Tahoma" pitchFamily="34" charset="0"/>
              </a:rPr>
              <a:t> = 4.7 </a:t>
            </a:r>
            <a:r>
              <a:rPr lang="en-US" b="1" dirty="0">
                <a:solidFill>
                  <a:srgbClr val="FF3300"/>
                </a:solidFill>
                <a:latin typeface="Tahoma" pitchFamily="34" charset="0"/>
                <a:cs typeface="Times New Roman" pitchFamily="18" charset="0"/>
              </a:rPr>
              <a:t>m</a:t>
            </a:r>
            <a:r>
              <a:rPr lang="en-US" b="1" dirty="0">
                <a:latin typeface="Tahoma" pitchFamily="34" charset="0"/>
              </a:rPr>
              <a:t>g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b="1" dirty="0">
                <a:latin typeface="Tahoma" pitchFamily="34" charset="0"/>
              </a:rPr>
              <a:t>                 0.00047 </a:t>
            </a:r>
            <a:r>
              <a:rPr lang="en-US" b="1" dirty="0" err="1">
                <a:latin typeface="Tahoma" pitchFamily="34" charset="0"/>
              </a:rPr>
              <a:t>g</a:t>
            </a:r>
            <a:r>
              <a:rPr lang="en-US" b="1" dirty="0">
                <a:latin typeface="Tahoma" pitchFamily="34" charset="0"/>
              </a:rPr>
              <a:t> = 4.7 </a:t>
            </a:r>
            <a:r>
              <a:rPr lang="en-US" sz="1400" b="1" dirty="0">
                <a:latin typeface="Tahoma" pitchFamily="34" charset="0"/>
                <a:cs typeface="Times New Roman" pitchFamily="18" charset="0"/>
              </a:rPr>
              <a:t>•</a:t>
            </a:r>
            <a:r>
              <a:rPr lang="en-US" b="1" dirty="0">
                <a:latin typeface="Tahoma" pitchFamily="34" charset="0"/>
              </a:rPr>
              <a:t> 10</a:t>
            </a:r>
            <a:r>
              <a:rPr lang="en-US" b="1" baseline="30000" dirty="0">
                <a:latin typeface="Tahoma" pitchFamily="34" charset="0"/>
              </a:rPr>
              <a:t>-4</a:t>
            </a:r>
            <a:r>
              <a:rPr lang="en-US" b="1" dirty="0">
                <a:latin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</a:rPr>
              <a:t>g</a:t>
            </a:r>
            <a:r>
              <a:rPr lang="en-US" b="1" dirty="0">
                <a:latin typeface="Tahoma" pitchFamily="34" charset="0"/>
              </a:rPr>
              <a:t> = 4.7 </a:t>
            </a:r>
            <a:r>
              <a:rPr lang="en-US" sz="1400" b="1" dirty="0">
                <a:latin typeface="Tahoma" pitchFamily="34" charset="0"/>
                <a:cs typeface="Times New Roman" pitchFamily="18" charset="0"/>
              </a:rPr>
              <a:t>•</a:t>
            </a:r>
            <a:r>
              <a:rPr lang="en-US" b="1" dirty="0">
                <a:latin typeface="Tahoma" pitchFamily="34" charset="0"/>
              </a:rPr>
              <a:t> (10</a:t>
            </a:r>
            <a:r>
              <a:rPr lang="en-US" b="1" baseline="30000" dirty="0">
                <a:latin typeface="Tahoma" pitchFamily="34" charset="0"/>
              </a:rPr>
              <a:t>2</a:t>
            </a:r>
            <a:r>
              <a:rPr lang="en-US" b="1" dirty="0">
                <a:latin typeface="Tahoma" pitchFamily="34" charset="0"/>
              </a:rPr>
              <a:t> </a:t>
            </a:r>
            <a:r>
              <a:rPr lang="en-US" sz="1400" b="1" dirty="0">
                <a:latin typeface="Tahoma" pitchFamily="34" charset="0"/>
                <a:cs typeface="Times New Roman" pitchFamily="18" charset="0"/>
              </a:rPr>
              <a:t>•</a:t>
            </a:r>
            <a:r>
              <a:rPr lang="en-US" b="1" dirty="0">
                <a:latin typeface="Tahoma" pitchFamily="34" charset="0"/>
              </a:rPr>
              <a:t> </a:t>
            </a:r>
            <a:r>
              <a:rPr lang="en-US" b="1" dirty="0">
                <a:solidFill>
                  <a:srgbClr val="FF3300"/>
                </a:solidFill>
                <a:latin typeface="Tahoma" pitchFamily="34" charset="0"/>
              </a:rPr>
              <a:t>10</a:t>
            </a:r>
            <a:r>
              <a:rPr lang="en-US" b="1" baseline="30000" dirty="0">
                <a:solidFill>
                  <a:srgbClr val="FF3300"/>
                </a:solidFill>
                <a:latin typeface="Tahoma" pitchFamily="34" charset="0"/>
              </a:rPr>
              <a:t>-6</a:t>
            </a:r>
            <a:r>
              <a:rPr lang="en-US" b="1" dirty="0">
                <a:latin typeface="Tahoma" pitchFamily="34" charset="0"/>
              </a:rPr>
              <a:t>) </a:t>
            </a:r>
            <a:r>
              <a:rPr lang="en-US" b="1" dirty="0" err="1">
                <a:latin typeface="Tahoma" pitchFamily="34" charset="0"/>
              </a:rPr>
              <a:t>g</a:t>
            </a:r>
            <a:r>
              <a:rPr lang="en-US" b="1" dirty="0">
                <a:latin typeface="Tahoma" pitchFamily="34" charset="0"/>
              </a:rPr>
              <a:t> = 470 </a:t>
            </a:r>
            <a:r>
              <a:rPr lang="en-US" b="1" dirty="0" err="1">
                <a:solidFill>
                  <a:srgbClr val="FF3300"/>
                </a:solidFill>
                <a:latin typeface="Tahoma" pitchFamily="34" charset="0"/>
                <a:sym typeface="Symbol" pitchFamily="18" charset="2"/>
              </a:rPr>
              <a:t></a:t>
            </a:r>
            <a:r>
              <a:rPr lang="en-US" b="1" dirty="0" err="1">
                <a:latin typeface="Tahoma" pitchFamily="34" charset="0"/>
              </a:rPr>
              <a:t>g</a:t>
            </a:r>
            <a:endParaRPr lang="en-US" sz="2800" b="1" dirty="0">
              <a:latin typeface="Tahoma" pitchFamily="34" charset="0"/>
            </a:endParaRP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381000" y="1466672"/>
            <a:ext cx="8227132" cy="1200328"/>
          </a:xfrm>
          <a:prstGeom prst="rect">
            <a:avLst/>
          </a:prstGeom>
          <a:solidFill>
            <a:srgbClr val="CCFF33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Per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esprimere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C3399"/>
                </a:solidFill>
                <a:latin typeface="Times New Roman" pitchFamily="18" charset="0"/>
              </a:rPr>
              <a:t>brevemente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grandezze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fisiche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grandi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o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piccole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</a:rPr>
              <a:t>:</a:t>
            </a:r>
            <a:endParaRPr lang="en-US" sz="1200" b="1" dirty="0">
              <a:solidFill>
                <a:schemeClr val="accent2"/>
              </a:solidFill>
              <a:latin typeface="Times New Roman" pitchFamily="18" charset="0"/>
            </a:endParaRPr>
          </a:p>
          <a:p>
            <a:pPr algn="ctr"/>
            <a:r>
              <a:rPr lang="en-US" sz="2400" b="1" dirty="0" err="1">
                <a:solidFill>
                  <a:srgbClr val="FF0066"/>
                </a:solidFill>
              </a:rPr>
              <a:t>numero</a:t>
            </a:r>
            <a:r>
              <a:rPr lang="en-US" sz="2400" b="1" dirty="0">
                <a:solidFill>
                  <a:srgbClr val="FF0066"/>
                </a:solidFill>
              </a:rPr>
              <a:t> a 1,2,3 </a:t>
            </a:r>
            <a:r>
              <a:rPr lang="en-US" sz="2400" b="1" dirty="0" err="1">
                <a:solidFill>
                  <a:srgbClr val="FF0066"/>
                </a:solidFill>
              </a:rPr>
              <a:t>cifre</a:t>
            </a:r>
            <a:r>
              <a:rPr lang="en-US" sz="2400" b="1" dirty="0">
                <a:solidFill>
                  <a:srgbClr val="FF0066"/>
                </a:solidFill>
              </a:rPr>
              <a:t> + </a:t>
            </a:r>
          </a:p>
          <a:p>
            <a:pPr algn="ctr"/>
            <a:r>
              <a:rPr lang="en-US" sz="2400" b="1" dirty="0">
                <a:solidFill>
                  <a:srgbClr val="FF0066"/>
                </a:solidFill>
              </a:rPr>
              <a:t>unit</a:t>
            </a:r>
            <a:r>
              <a:rPr lang="it-IT" sz="2400" b="1" dirty="0" err="1">
                <a:solidFill>
                  <a:srgbClr val="FF0066"/>
                </a:solidFill>
                <a:cs typeface="Times New Roman" pitchFamily="18" charset="0"/>
              </a:rPr>
              <a:t>à</a:t>
            </a:r>
            <a:r>
              <a:rPr lang="it-IT" sz="2400" b="1" dirty="0">
                <a:solidFill>
                  <a:srgbClr val="FF0066"/>
                </a:solidFill>
              </a:rPr>
              <a:t> </a:t>
            </a:r>
            <a:r>
              <a:rPr lang="en-US" sz="2400" b="1" dirty="0" err="1">
                <a:solidFill>
                  <a:srgbClr val="FF0066"/>
                </a:solidFill>
              </a:rPr>
              <a:t>di</a:t>
            </a:r>
            <a:r>
              <a:rPr lang="en-US" sz="2400" b="1" dirty="0">
                <a:solidFill>
                  <a:srgbClr val="FF0066"/>
                </a:solidFill>
              </a:rPr>
              <a:t> </a:t>
            </a:r>
            <a:r>
              <a:rPr lang="en-US" sz="2400" b="1" dirty="0" err="1">
                <a:solidFill>
                  <a:srgbClr val="FF0066"/>
                </a:solidFill>
              </a:rPr>
              <a:t>misura</a:t>
            </a:r>
            <a:r>
              <a:rPr lang="en-US" sz="2400" b="1" dirty="0">
                <a:solidFill>
                  <a:srgbClr val="FF0066"/>
                </a:solidFill>
              </a:rPr>
              <a:t> con </a:t>
            </a:r>
            <a:r>
              <a:rPr lang="en-US" sz="2400" b="1" dirty="0" err="1">
                <a:solidFill>
                  <a:srgbClr val="FF0066"/>
                </a:solidFill>
              </a:rPr>
              <a:t>multiplo/sottomultiplo</a:t>
            </a:r>
            <a:r>
              <a:rPr lang="en-US" sz="2400" b="1" dirty="0">
                <a:solidFill>
                  <a:srgbClr val="FF0066"/>
                </a:solidFill>
              </a:rPr>
              <a:t> (</a:t>
            </a:r>
            <a:r>
              <a:rPr lang="en-US" sz="2400" b="1" dirty="0" err="1">
                <a:solidFill>
                  <a:srgbClr val="FF0066"/>
                </a:solidFill>
              </a:rPr>
              <a:t>di</a:t>
            </a:r>
            <a:r>
              <a:rPr lang="en-US" sz="2400" b="1" dirty="0">
                <a:solidFill>
                  <a:srgbClr val="FF0066"/>
                </a:solidFill>
              </a:rPr>
              <a:t> 3 in 3)</a:t>
            </a:r>
            <a:endParaRPr lang="it-IT" sz="2400" b="1" dirty="0">
              <a:solidFill>
                <a:srgbClr val="FF0066"/>
              </a:solidFill>
            </a:endParaRPr>
          </a:p>
        </p:txBody>
      </p:sp>
      <p:sp>
        <p:nvSpPr>
          <p:cNvPr id="52230" name="AutoShape 6"/>
          <p:cNvSpPr>
            <a:spLocks noChangeArrowheads="1"/>
          </p:cNvSpPr>
          <p:nvPr/>
        </p:nvSpPr>
        <p:spPr bwMode="auto">
          <a:xfrm>
            <a:off x="1066800" y="3619500"/>
            <a:ext cx="1981200" cy="381000"/>
          </a:xfrm>
          <a:prstGeom prst="curvedUpArrow">
            <a:avLst>
              <a:gd name="adj1" fmla="val 48413"/>
              <a:gd name="adj2" fmla="val 207735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 b="1"/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381000" y="4780139"/>
            <a:ext cx="4114800" cy="168275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rgbClr val="0000FF"/>
                </a:solidFill>
                <a:latin typeface="Times New Roman" pitchFamily="18" charset="0"/>
              </a:rPr>
              <a:t>Per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</a:rPr>
              <a:t>confrontare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</a:rPr>
              <a:t>grandezze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rgbClr val="0000FF"/>
                </a:solidFill>
                <a:latin typeface="Times New Roman" pitchFamily="18" charset="0"/>
              </a:rPr>
              <a:t>“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</a:rPr>
              <a:t>infinitamente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</a:rPr>
              <a:t>”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</a:rPr>
              <a:t>grandi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</a:rPr>
              <a:t>o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</a:rPr>
              <a:t>piccole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  <a:endParaRPr lang="en-US" sz="1000" b="1" dirty="0">
              <a:solidFill>
                <a:srgbClr val="0000FF"/>
              </a:solidFill>
              <a:latin typeface="Times New Roman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en-US" sz="2800" b="1" dirty="0" err="1">
                <a:solidFill>
                  <a:srgbClr val="FF0066"/>
                </a:solidFill>
              </a:rPr>
              <a:t>Ordine</a:t>
            </a:r>
            <a:r>
              <a:rPr lang="en-US" sz="2800" b="1" dirty="0">
                <a:solidFill>
                  <a:srgbClr val="FF0066"/>
                </a:solidFill>
              </a:rPr>
              <a:t> </a:t>
            </a:r>
            <a:r>
              <a:rPr lang="en-US" sz="2800" b="1" dirty="0" err="1">
                <a:solidFill>
                  <a:srgbClr val="FF0066"/>
                </a:solidFill>
              </a:rPr>
              <a:t>di</a:t>
            </a:r>
            <a:r>
              <a:rPr lang="en-US" sz="2800" b="1" dirty="0">
                <a:solidFill>
                  <a:srgbClr val="FF0066"/>
                </a:solidFill>
              </a:rPr>
              <a:t> </a:t>
            </a:r>
            <a:r>
              <a:rPr lang="en-US" sz="2800" b="1" dirty="0" err="1">
                <a:solidFill>
                  <a:srgbClr val="FF0066"/>
                </a:solidFill>
              </a:rPr>
              <a:t>grandezza</a:t>
            </a:r>
            <a:r>
              <a:rPr lang="en-US" sz="2800" b="1" dirty="0">
                <a:solidFill>
                  <a:srgbClr val="FF0066"/>
                </a:solidFill>
              </a:rPr>
              <a:t> = </a:t>
            </a:r>
          </a:p>
          <a:p>
            <a:pPr algn="ctr">
              <a:lnSpc>
                <a:spcPct val="90000"/>
              </a:lnSpc>
            </a:pPr>
            <a:r>
              <a:rPr lang="en-US" sz="2400" b="1" dirty="0" err="1">
                <a:solidFill>
                  <a:srgbClr val="009900"/>
                </a:solidFill>
              </a:rPr>
              <a:t>potenza</a:t>
            </a:r>
            <a:r>
              <a:rPr lang="en-US" sz="2400" b="1" dirty="0">
                <a:solidFill>
                  <a:srgbClr val="009900"/>
                </a:solidFill>
              </a:rPr>
              <a:t> </a:t>
            </a:r>
            <a:r>
              <a:rPr lang="en-US" sz="2400" b="1" dirty="0" err="1">
                <a:solidFill>
                  <a:srgbClr val="009900"/>
                </a:solidFill>
              </a:rPr>
              <a:t>di</a:t>
            </a:r>
            <a:r>
              <a:rPr lang="en-US" sz="2400" b="1" dirty="0">
                <a:solidFill>
                  <a:srgbClr val="009900"/>
                </a:solidFill>
              </a:rPr>
              <a:t> 10 pi</a:t>
            </a:r>
            <a:r>
              <a:rPr lang="fr-FR" sz="2400" b="1" dirty="0" err="1">
                <a:solidFill>
                  <a:srgbClr val="009900"/>
                </a:solidFill>
                <a:cs typeface="Times New Roman" pitchFamily="18" charset="0"/>
              </a:rPr>
              <a:t>ù</a:t>
            </a:r>
            <a:r>
              <a:rPr lang="it-IT" sz="2400" b="1" dirty="0">
                <a:solidFill>
                  <a:srgbClr val="009900"/>
                </a:solidFill>
              </a:rPr>
              <a:t> </a:t>
            </a:r>
            <a:r>
              <a:rPr lang="en-US" sz="2400" b="1" dirty="0" err="1">
                <a:solidFill>
                  <a:srgbClr val="009900"/>
                </a:solidFill>
              </a:rPr>
              <a:t>vicina</a:t>
            </a:r>
            <a:r>
              <a:rPr lang="en-US" sz="2400" b="1" dirty="0">
                <a:solidFill>
                  <a:srgbClr val="009900"/>
                </a:solidFill>
              </a:rPr>
              <a:t> </a:t>
            </a:r>
          </a:p>
          <a:p>
            <a:pPr algn="ctr">
              <a:lnSpc>
                <a:spcPct val="90000"/>
              </a:lnSpc>
            </a:pPr>
            <a:r>
              <a:rPr lang="en-US" sz="2400" b="1" dirty="0">
                <a:solidFill>
                  <a:srgbClr val="009900"/>
                </a:solidFill>
              </a:rPr>
              <a:t>al </a:t>
            </a:r>
            <a:r>
              <a:rPr lang="en-US" sz="2400" b="1" dirty="0" err="1">
                <a:solidFill>
                  <a:srgbClr val="009900"/>
                </a:solidFill>
              </a:rPr>
              <a:t>numero</a:t>
            </a:r>
            <a:r>
              <a:rPr lang="en-US" sz="2400" b="1" dirty="0">
                <a:solidFill>
                  <a:srgbClr val="009900"/>
                </a:solidFill>
              </a:rPr>
              <a:t> </a:t>
            </a:r>
            <a:r>
              <a:rPr lang="en-US" sz="2400" b="1" dirty="0" err="1">
                <a:solidFill>
                  <a:srgbClr val="009900"/>
                </a:solidFill>
              </a:rPr>
              <a:t>considerato</a:t>
            </a:r>
            <a:endParaRPr lang="it-IT" sz="2400" b="1" dirty="0">
              <a:solidFill>
                <a:srgbClr val="009900"/>
              </a:solidFill>
            </a:endParaRPr>
          </a:p>
        </p:txBody>
      </p:sp>
      <p:sp>
        <p:nvSpPr>
          <p:cNvPr id="52232" name="AutoShape 8"/>
          <p:cNvSpPr>
            <a:spLocks noChangeArrowheads="1"/>
          </p:cNvSpPr>
          <p:nvPr/>
        </p:nvSpPr>
        <p:spPr bwMode="auto">
          <a:xfrm>
            <a:off x="8077200" y="2667000"/>
            <a:ext cx="685800" cy="457200"/>
          </a:xfrm>
          <a:prstGeom prst="pentagon">
            <a:avLst/>
          </a:prstGeom>
          <a:solidFill>
            <a:srgbClr val="FFCC66"/>
          </a:solidFill>
          <a:ln w="38100">
            <a:solidFill>
              <a:srgbClr val="0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it-IT" b="1">
                <a:solidFill>
                  <a:srgbClr val="008080"/>
                </a:solidFill>
              </a:rPr>
              <a:t>Es.</a:t>
            </a:r>
          </a:p>
        </p:txBody>
      </p:sp>
      <p:sp>
        <p:nvSpPr>
          <p:cNvPr id="52233" name="AutoShape 9"/>
          <p:cNvSpPr>
            <a:spLocks noChangeArrowheads="1"/>
          </p:cNvSpPr>
          <p:nvPr/>
        </p:nvSpPr>
        <p:spPr bwMode="auto">
          <a:xfrm>
            <a:off x="4769308" y="3287344"/>
            <a:ext cx="1981200" cy="381000"/>
          </a:xfrm>
          <a:prstGeom prst="curvedUpArrow">
            <a:avLst>
              <a:gd name="adj1" fmla="val 48413"/>
              <a:gd name="adj2" fmla="val 207735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 b="1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4495800" y="4684889"/>
            <a:ext cx="4367213" cy="1778000"/>
            <a:chOff x="2832" y="2832"/>
            <a:chExt cx="2751" cy="1120"/>
          </a:xfrm>
        </p:grpSpPr>
        <p:sp>
          <p:nvSpPr>
            <p:cNvPr id="52234" name="Text Box 10"/>
            <p:cNvSpPr txBox="1">
              <a:spLocks noChangeArrowheads="1"/>
            </p:cNvSpPr>
            <p:nvPr/>
          </p:nvSpPr>
          <p:spPr bwMode="auto">
            <a:xfrm>
              <a:off x="2832" y="2832"/>
              <a:ext cx="2751" cy="1120"/>
            </a:xfrm>
            <a:prstGeom prst="rect">
              <a:avLst/>
            </a:prstGeom>
            <a:solidFill>
              <a:srgbClr val="00FFFF">
                <a:alpha val="50000"/>
              </a:srgbClr>
            </a:solidFill>
            <a:ln w="38100">
              <a:solidFill>
                <a:srgbClr val="00808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b="1" dirty="0" err="1">
                  <a:solidFill>
                    <a:srgbClr val="0000FF"/>
                  </a:solidFill>
                  <a:latin typeface="Tahoma" pitchFamily="34" charset="0"/>
                </a:rPr>
                <a:t>Atomo</a:t>
              </a:r>
              <a:r>
                <a:rPr lang="en-US" sz="1800" b="1" dirty="0">
                  <a:solidFill>
                    <a:srgbClr val="0000FF"/>
                  </a:solidFill>
                  <a:latin typeface="Tahoma" pitchFamily="34" charset="0"/>
                </a:rPr>
                <a:t> </a:t>
              </a:r>
              <a:r>
                <a:rPr lang="en-US" sz="1800" b="1" dirty="0" err="1">
                  <a:solidFill>
                    <a:srgbClr val="0000FF"/>
                  </a:solidFill>
                  <a:latin typeface="Tahoma" pitchFamily="34" charset="0"/>
                </a:rPr>
                <a:t>di</a:t>
              </a:r>
              <a:r>
                <a:rPr lang="en-US" sz="1800" b="1" dirty="0">
                  <a:solidFill>
                    <a:srgbClr val="0000FF"/>
                  </a:solidFill>
                  <a:latin typeface="Tahoma" pitchFamily="34" charset="0"/>
                </a:rPr>
                <a:t> </a:t>
              </a:r>
              <a:r>
                <a:rPr lang="en-US" sz="1800" b="1" dirty="0" err="1">
                  <a:solidFill>
                    <a:srgbClr val="0000FF"/>
                  </a:solidFill>
                  <a:latin typeface="Tahoma" pitchFamily="34" charset="0"/>
                </a:rPr>
                <a:t>idrogeno</a:t>
              </a:r>
              <a:r>
                <a:rPr lang="en-US" sz="1800" b="1" dirty="0">
                  <a:solidFill>
                    <a:srgbClr val="0000FF"/>
                  </a:solidFill>
                  <a:latin typeface="Tahoma" pitchFamily="34" charset="0"/>
                </a:rPr>
                <a:t>: </a:t>
              </a:r>
            </a:p>
            <a:p>
              <a:r>
                <a:rPr lang="en-US" sz="1800" b="1" dirty="0" err="1">
                  <a:latin typeface="Tahoma" pitchFamily="34" charset="0"/>
                </a:rPr>
                <a:t>raggio</a:t>
              </a:r>
              <a:r>
                <a:rPr lang="en-US" sz="1800" b="1" dirty="0">
                  <a:latin typeface="Tahoma" pitchFamily="34" charset="0"/>
                </a:rPr>
                <a:t> </a:t>
              </a:r>
              <a:r>
                <a:rPr lang="en-US" sz="1800" b="1" dirty="0" err="1">
                  <a:latin typeface="Tahoma" pitchFamily="34" charset="0"/>
                </a:rPr>
                <a:t>atomo</a:t>
              </a:r>
              <a:r>
                <a:rPr lang="en-US" sz="1800" b="1" dirty="0">
                  <a:latin typeface="Tahoma" pitchFamily="34" charset="0"/>
                </a:rPr>
                <a:t>: 10</a:t>
              </a:r>
              <a:r>
                <a:rPr lang="en-US" sz="1800" b="1" baseline="30000" dirty="0">
                  <a:latin typeface="Tahoma" pitchFamily="34" charset="0"/>
                </a:rPr>
                <a:t>-10</a:t>
              </a:r>
              <a:r>
                <a:rPr lang="en-US" sz="1800" b="1" dirty="0">
                  <a:latin typeface="Tahoma" pitchFamily="34" charset="0"/>
                </a:rPr>
                <a:t> </a:t>
              </a:r>
              <a:r>
                <a:rPr lang="en-US" sz="1800" b="1" dirty="0" err="1">
                  <a:latin typeface="Tahoma" pitchFamily="34" charset="0"/>
                </a:rPr>
                <a:t>m</a:t>
              </a:r>
              <a:r>
                <a:rPr lang="en-US" sz="1800" b="1" dirty="0">
                  <a:latin typeface="Tahoma" pitchFamily="34" charset="0"/>
                </a:rPr>
                <a:t>        </a:t>
              </a:r>
            </a:p>
            <a:p>
              <a:r>
                <a:rPr lang="en-US" sz="1800" b="1" dirty="0" err="1">
                  <a:latin typeface="Tahoma" pitchFamily="34" charset="0"/>
                </a:rPr>
                <a:t>raggio</a:t>
              </a:r>
              <a:r>
                <a:rPr lang="en-US" sz="1800" b="1" dirty="0">
                  <a:latin typeface="Tahoma" pitchFamily="34" charset="0"/>
                </a:rPr>
                <a:t> </a:t>
              </a:r>
              <a:r>
                <a:rPr lang="en-US" sz="1800" b="1" dirty="0" err="1">
                  <a:latin typeface="Tahoma" pitchFamily="34" charset="0"/>
                </a:rPr>
                <a:t>nucleo</a:t>
              </a:r>
              <a:r>
                <a:rPr lang="en-US" sz="1800" b="1" dirty="0">
                  <a:latin typeface="Tahoma" pitchFamily="34" charset="0"/>
                </a:rPr>
                <a:t>: 10</a:t>
              </a:r>
              <a:r>
                <a:rPr lang="en-US" sz="1800" b="1" baseline="30000" dirty="0">
                  <a:latin typeface="Tahoma" pitchFamily="34" charset="0"/>
                </a:rPr>
                <a:t>-15</a:t>
              </a:r>
              <a:r>
                <a:rPr lang="en-US" sz="1800" b="1" dirty="0">
                  <a:latin typeface="Tahoma" pitchFamily="34" charset="0"/>
                </a:rPr>
                <a:t> </a:t>
              </a:r>
              <a:r>
                <a:rPr lang="en-US" sz="1800" b="1" dirty="0" err="1">
                  <a:latin typeface="Tahoma" pitchFamily="34" charset="0"/>
                </a:rPr>
                <a:t>m</a:t>
              </a:r>
              <a:r>
                <a:rPr lang="en-US" sz="1800" b="1" dirty="0">
                  <a:latin typeface="Tahoma" pitchFamily="34" charset="0"/>
                </a:rPr>
                <a:t> 	</a:t>
              </a:r>
              <a:endParaRPr lang="en-US" sz="1800" b="1" dirty="0">
                <a:latin typeface="Tahoma" pitchFamily="34" charset="0"/>
                <a:sym typeface="Wingdings" pitchFamily="2" charset="2"/>
              </a:endParaRPr>
            </a:p>
            <a:p>
              <a:r>
                <a:rPr lang="en-US" sz="1800" b="1" dirty="0" err="1">
                  <a:latin typeface="Tahoma" pitchFamily="34" charset="0"/>
                  <a:sym typeface="Wingdings" pitchFamily="2" charset="2"/>
                </a:rPr>
                <a:t></a:t>
              </a:r>
              <a:r>
                <a:rPr lang="en-US" sz="1800" b="1" dirty="0">
                  <a:latin typeface="Tahoma" pitchFamily="34" charset="0"/>
                  <a:sym typeface="Wingdings" pitchFamily="2" charset="2"/>
                </a:rPr>
                <a:t>  </a:t>
              </a:r>
              <a:r>
                <a:rPr lang="en-US" sz="1800" b="1" dirty="0">
                  <a:latin typeface="Tahoma" pitchFamily="34" charset="0"/>
                </a:rPr>
                <a:t>10</a:t>
              </a:r>
              <a:r>
                <a:rPr lang="en-US" sz="1800" b="1" baseline="30000" dirty="0">
                  <a:latin typeface="Tahoma" pitchFamily="34" charset="0"/>
                </a:rPr>
                <a:t>-10</a:t>
              </a:r>
              <a:r>
                <a:rPr lang="en-US" sz="1800" b="1" dirty="0">
                  <a:latin typeface="Tahoma" pitchFamily="34" charset="0"/>
                </a:rPr>
                <a:t> </a:t>
              </a:r>
              <a:r>
                <a:rPr lang="en-US" sz="1800" b="1" dirty="0" err="1">
                  <a:latin typeface="Tahoma" pitchFamily="34" charset="0"/>
                </a:rPr>
                <a:t>m</a:t>
              </a:r>
              <a:r>
                <a:rPr lang="en-US" sz="1800" b="1" dirty="0">
                  <a:latin typeface="Tahoma" pitchFamily="34" charset="0"/>
                </a:rPr>
                <a:t> /10</a:t>
              </a:r>
              <a:r>
                <a:rPr lang="en-US" sz="1800" b="1" baseline="30000" dirty="0">
                  <a:latin typeface="Tahoma" pitchFamily="34" charset="0"/>
                </a:rPr>
                <a:t>-15</a:t>
              </a:r>
              <a:r>
                <a:rPr lang="en-US" sz="1800" b="1" dirty="0">
                  <a:latin typeface="Tahoma" pitchFamily="34" charset="0"/>
                </a:rPr>
                <a:t> </a:t>
              </a:r>
              <a:r>
                <a:rPr lang="en-US" sz="1800" b="1" dirty="0" err="1">
                  <a:latin typeface="Tahoma" pitchFamily="34" charset="0"/>
                </a:rPr>
                <a:t>m</a:t>
              </a:r>
              <a:r>
                <a:rPr lang="en-US" sz="1800" b="1" dirty="0">
                  <a:latin typeface="Tahoma" pitchFamily="34" charset="0"/>
                </a:rPr>
                <a:t> = 10</a:t>
              </a:r>
              <a:r>
                <a:rPr lang="en-US" sz="1800" b="1" baseline="30000" dirty="0">
                  <a:latin typeface="Tahoma" pitchFamily="34" charset="0"/>
                </a:rPr>
                <a:t>5</a:t>
              </a:r>
              <a:r>
                <a:rPr lang="en-US" sz="1800" b="1" dirty="0">
                  <a:latin typeface="Tahoma" pitchFamily="34" charset="0"/>
                </a:rPr>
                <a:t>  </a:t>
              </a:r>
            </a:p>
            <a:p>
              <a:r>
                <a:rPr lang="en-US" sz="1800" b="1" dirty="0" err="1">
                  <a:solidFill>
                    <a:srgbClr val="CC3399"/>
                  </a:solidFill>
                  <a:latin typeface="Tahoma" pitchFamily="34" charset="0"/>
                </a:rPr>
                <a:t>L’atomo</a:t>
              </a:r>
              <a:r>
                <a:rPr lang="en-US" sz="1800" b="1" dirty="0">
                  <a:solidFill>
                    <a:srgbClr val="CC3399"/>
                  </a:solidFill>
                  <a:latin typeface="Tahoma" pitchFamily="34" charset="0"/>
                </a:rPr>
                <a:t> </a:t>
              </a:r>
              <a:r>
                <a:rPr lang="en-US" sz="1800" b="1" dirty="0" err="1">
                  <a:solidFill>
                    <a:srgbClr val="CC3399"/>
                  </a:solidFill>
                  <a:latin typeface="Tahoma" pitchFamily="34" charset="0"/>
                </a:rPr>
                <a:t>di</a:t>
              </a:r>
              <a:r>
                <a:rPr lang="en-US" sz="1800" b="1" dirty="0">
                  <a:solidFill>
                    <a:srgbClr val="CC3399"/>
                  </a:solidFill>
                  <a:latin typeface="Tahoma" pitchFamily="34" charset="0"/>
                </a:rPr>
                <a:t> </a:t>
              </a:r>
              <a:r>
                <a:rPr lang="en-US" sz="1800" b="1" dirty="0" err="1">
                  <a:solidFill>
                    <a:srgbClr val="CC3399"/>
                  </a:solidFill>
                  <a:latin typeface="Tahoma" pitchFamily="34" charset="0"/>
                </a:rPr>
                <a:t>idrogeno</a:t>
              </a:r>
              <a:r>
                <a:rPr lang="en-US" sz="1800" b="1" dirty="0">
                  <a:solidFill>
                    <a:srgbClr val="CC3399"/>
                  </a:solidFill>
                  <a:latin typeface="Tahoma" pitchFamily="34" charset="0"/>
                </a:rPr>
                <a:t> </a:t>
              </a:r>
              <a:r>
                <a:rPr lang="it-IT" sz="1800" b="1" dirty="0">
                  <a:solidFill>
                    <a:srgbClr val="CC3399"/>
                  </a:solidFill>
                  <a:latin typeface="Tahoma" pitchFamily="34" charset="0"/>
                  <a:cs typeface="Times New Roman" pitchFamily="18" charset="0"/>
                </a:rPr>
                <a:t>è</a:t>
              </a:r>
              <a:r>
                <a:rPr lang="it-IT" sz="1800" b="1" dirty="0">
                  <a:solidFill>
                    <a:srgbClr val="CC3399"/>
                  </a:solidFill>
                  <a:latin typeface="Tahoma" pitchFamily="34" charset="0"/>
                </a:rPr>
                <a:t> </a:t>
              </a:r>
              <a:r>
                <a:rPr lang="en-US" sz="1800" b="1" dirty="0">
                  <a:solidFill>
                    <a:srgbClr val="CC3399"/>
                  </a:solidFill>
                  <a:latin typeface="Tahoma" pitchFamily="34" charset="0"/>
                </a:rPr>
                <a:t>100000 volte </a:t>
              </a:r>
            </a:p>
            <a:p>
              <a:r>
                <a:rPr lang="en-US" sz="1800" b="1" dirty="0">
                  <a:solidFill>
                    <a:srgbClr val="CC3399"/>
                  </a:solidFill>
                  <a:latin typeface="Tahoma" pitchFamily="34" charset="0"/>
                </a:rPr>
                <a:t>pi</a:t>
              </a:r>
              <a:r>
                <a:rPr lang="fr-FR" sz="1800" b="1" dirty="0" err="1">
                  <a:solidFill>
                    <a:srgbClr val="CC3399"/>
                  </a:solidFill>
                  <a:latin typeface="Tahoma" pitchFamily="34" charset="0"/>
                  <a:cs typeface="Times New Roman" pitchFamily="18" charset="0"/>
                </a:rPr>
                <a:t>ù</a:t>
              </a:r>
              <a:r>
                <a:rPr lang="it-IT" sz="1800" b="1" dirty="0">
                  <a:solidFill>
                    <a:srgbClr val="CC3399"/>
                  </a:solidFill>
                  <a:latin typeface="Tahoma" pitchFamily="34" charset="0"/>
                </a:rPr>
                <a:t> </a:t>
              </a:r>
              <a:r>
                <a:rPr lang="en-US" sz="1800" b="1" dirty="0" err="1">
                  <a:solidFill>
                    <a:srgbClr val="CC3399"/>
                  </a:solidFill>
                  <a:latin typeface="Tahoma" pitchFamily="34" charset="0"/>
                </a:rPr>
                <a:t>grande</a:t>
              </a:r>
              <a:r>
                <a:rPr lang="en-US" sz="1800" b="1" dirty="0">
                  <a:solidFill>
                    <a:srgbClr val="CC3399"/>
                  </a:solidFill>
                  <a:latin typeface="Tahoma" pitchFamily="34" charset="0"/>
                </a:rPr>
                <a:t> del </a:t>
              </a:r>
              <a:r>
                <a:rPr lang="en-US" sz="1800" b="1" dirty="0" err="1">
                  <a:solidFill>
                    <a:srgbClr val="CC3399"/>
                  </a:solidFill>
                  <a:latin typeface="Tahoma" pitchFamily="34" charset="0"/>
                </a:rPr>
                <a:t>suo</a:t>
              </a:r>
              <a:r>
                <a:rPr lang="en-US" sz="1800" b="1" dirty="0">
                  <a:solidFill>
                    <a:srgbClr val="CC3399"/>
                  </a:solidFill>
                  <a:latin typeface="Tahoma" pitchFamily="34" charset="0"/>
                </a:rPr>
                <a:t> </a:t>
              </a:r>
              <a:r>
                <a:rPr lang="en-US" sz="1800" b="1" dirty="0" err="1">
                  <a:solidFill>
                    <a:srgbClr val="CC3399"/>
                  </a:solidFill>
                  <a:latin typeface="Tahoma" pitchFamily="34" charset="0"/>
                </a:rPr>
                <a:t>nucleo</a:t>
              </a:r>
              <a:r>
                <a:rPr lang="en-US" sz="1800" b="1" dirty="0">
                  <a:solidFill>
                    <a:srgbClr val="CC3399"/>
                  </a:solidFill>
                  <a:latin typeface="Tahoma" pitchFamily="34" charset="0"/>
                </a:rPr>
                <a:t>!</a:t>
              </a:r>
              <a:endParaRPr lang="en-US" sz="2800" b="1" dirty="0">
                <a:solidFill>
                  <a:srgbClr val="CC3399"/>
                </a:solidFill>
                <a:latin typeface="Tahoma" pitchFamily="34" charset="0"/>
              </a:endParaRPr>
            </a:p>
          </p:txBody>
        </p:sp>
        <p:sp>
          <p:nvSpPr>
            <p:cNvPr id="52235" name="AutoShape 11"/>
            <p:cNvSpPr>
              <a:spLocks noChangeArrowheads="1"/>
            </p:cNvSpPr>
            <p:nvPr/>
          </p:nvSpPr>
          <p:spPr bwMode="auto">
            <a:xfrm>
              <a:off x="5136" y="2832"/>
              <a:ext cx="432" cy="288"/>
            </a:xfrm>
            <a:prstGeom prst="pentagon">
              <a:avLst/>
            </a:prstGeom>
            <a:solidFill>
              <a:srgbClr val="FFCC66"/>
            </a:solidFill>
            <a:ln w="38100">
              <a:solidFill>
                <a:srgbClr val="0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it-IT" b="1">
                  <a:solidFill>
                    <a:srgbClr val="008080"/>
                  </a:solidFill>
                </a:rPr>
                <a:t>Es.</a:t>
              </a:r>
            </a:p>
          </p:txBody>
        </p:sp>
      </p:grp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685800" y="152400"/>
            <a:ext cx="7772400" cy="1066800"/>
          </a:xfrm>
          <a:prstGeom prst="rect">
            <a:avLst/>
          </a:prstGeom>
          <a:gradFill rotWithShape="0">
            <a:gsLst>
              <a:gs pos="0">
                <a:srgbClr val="00FFFF"/>
              </a:gs>
              <a:gs pos="50000">
                <a:schemeClr val="bg1"/>
              </a:gs>
              <a:gs pos="100000">
                <a:srgbClr val="00FFFF"/>
              </a:gs>
            </a:gsLst>
            <a:lin ang="5400000" scaled="1"/>
          </a:gradFill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Ordini di grandezza</a:t>
            </a:r>
            <a:endParaRPr kumimoji="0" lang="it-IT" sz="3600" b="1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C692-1E06-5A48-A85E-8B31FD3AE8ED}" type="slidenum">
              <a:rPr lang="it-IT" smtClean="0"/>
              <a:pPr/>
              <a:t>12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 animBg="1" autoUpdateAnimBg="0"/>
      <p:bldP spid="52227" grpId="0" animBg="1" autoUpdateAnimBg="0"/>
      <p:bldP spid="52228" grpId="0" animBg="1" autoUpdateAnimBg="0"/>
      <p:bldP spid="52230" grpId="0" animBg="1"/>
      <p:bldP spid="52231" grpId="0" animBg="1" autoUpdateAnimBg="0"/>
      <p:bldP spid="52232" grpId="0" animBg="1" autoUpdateAnimBg="0"/>
      <p:bldP spid="52233" grpId="0" animBg="1"/>
      <p:bldP spid="12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7" name="Rectangle 9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it-IT"/>
              <a:t>Un esame del sangue</a:t>
            </a:r>
          </a:p>
        </p:txBody>
      </p:sp>
      <p:graphicFrame>
        <p:nvGraphicFramePr>
          <p:cNvPr id="58376" name="Object 8"/>
          <p:cNvGraphicFramePr>
            <a:graphicFrameLocks noGrp="1" noChangeAspect="1"/>
          </p:cNvGraphicFramePr>
          <p:nvPr>
            <p:ph sz="half" idx="1"/>
          </p:nvPr>
        </p:nvGraphicFramePr>
        <p:xfrm>
          <a:off x="250825" y="1484313"/>
          <a:ext cx="5986463" cy="468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1" name="Immagine bitmap" r:id="rId3" imgW="7704488" imgH="4580017" progId="">
                  <p:embed/>
                </p:oleObj>
              </mc:Choice>
              <mc:Fallback>
                <p:oleObj name="Immagine bitmap" r:id="rId3" imgW="7704488" imgH="4580017" progId="">
                  <p:embed/>
                  <p:pic>
                    <p:nvPicPr>
                      <p:cNvPr id="0" name="Picture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484313"/>
                        <a:ext cx="5986463" cy="4681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90" name="Line 22"/>
          <p:cNvSpPr>
            <a:spLocks noChangeShapeType="1"/>
          </p:cNvSpPr>
          <p:nvPr/>
        </p:nvSpPr>
        <p:spPr bwMode="auto">
          <a:xfrm>
            <a:off x="6300788" y="5949950"/>
            <a:ext cx="576262" cy="0"/>
          </a:xfrm>
          <a:prstGeom prst="line">
            <a:avLst/>
          </a:prstGeom>
          <a:noFill/>
          <a:ln w="762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8391" name="Text Box 23"/>
          <p:cNvSpPr txBox="1">
            <a:spLocks noChangeArrowheads="1"/>
          </p:cNvSpPr>
          <p:nvPr/>
        </p:nvSpPr>
        <p:spPr bwMode="auto">
          <a:xfrm>
            <a:off x="6948488" y="1557338"/>
            <a:ext cx="1944687" cy="4492625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 sz="1600">
              <a:solidFill>
                <a:srgbClr val="800080"/>
              </a:solidFill>
            </a:endParaRPr>
          </a:p>
          <a:p>
            <a:r>
              <a:rPr lang="it-IT" sz="1600">
                <a:solidFill>
                  <a:srgbClr val="800080"/>
                </a:solidFill>
              </a:rPr>
              <a:t>milligrammi/</a:t>
            </a:r>
          </a:p>
          <a:p>
            <a:r>
              <a:rPr lang="it-IT" sz="1600">
                <a:solidFill>
                  <a:srgbClr val="800080"/>
                </a:solidFill>
              </a:rPr>
              <a:t>decilitro</a:t>
            </a:r>
          </a:p>
          <a:p>
            <a:endParaRPr lang="it-IT" sz="1600">
              <a:solidFill>
                <a:srgbClr val="800080"/>
              </a:solidFill>
            </a:endParaRPr>
          </a:p>
          <a:p>
            <a:endParaRPr lang="it-IT" sz="1600">
              <a:solidFill>
                <a:srgbClr val="800080"/>
              </a:solidFill>
            </a:endParaRPr>
          </a:p>
          <a:p>
            <a:r>
              <a:rPr lang="it-IT" sz="1600">
                <a:solidFill>
                  <a:srgbClr val="800080"/>
                </a:solidFill>
              </a:rPr>
              <a:t>unità/litro</a:t>
            </a:r>
          </a:p>
          <a:p>
            <a:endParaRPr lang="it-IT" sz="1600">
              <a:solidFill>
                <a:srgbClr val="800080"/>
              </a:solidFill>
            </a:endParaRPr>
          </a:p>
          <a:p>
            <a:endParaRPr lang="it-IT" sz="1600">
              <a:solidFill>
                <a:srgbClr val="800080"/>
              </a:solidFill>
            </a:endParaRPr>
          </a:p>
          <a:p>
            <a:endParaRPr lang="it-IT" sz="1600">
              <a:solidFill>
                <a:srgbClr val="800080"/>
              </a:solidFill>
            </a:endParaRPr>
          </a:p>
          <a:p>
            <a:endParaRPr lang="it-IT" sz="1600">
              <a:solidFill>
                <a:srgbClr val="800080"/>
              </a:solidFill>
            </a:endParaRPr>
          </a:p>
          <a:p>
            <a:r>
              <a:rPr lang="it-IT" sz="1600">
                <a:solidFill>
                  <a:srgbClr val="800080"/>
                </a:solidFill>
              </a:rPr>
              <a:t>unità/litro </a:t>
            </a:r>
            <a:r>
              <a:rPr lang="en-US" sz="1600">
                <a:solidFill>
                  <a:srgbClr val="800080"/>
                </a:solidFill>
              </a:rPr>
              <a:t>·10</a:t>
            </a:r>
            <a:r>
              <a:rPr lang="en-US" sz="1600" baseline="30000">
                <a:solidFill>
                  <a:srgbClr val="800080"/>
                </a:solidFill>
              </a:rPr>
              <a:t>9</a:t>
            </a:r>
          </a:p>
          <a:p>
            <a:r>
              <a:rPr lang="it-IT" sz="1600">
                <a:solidFill>
                  <a:srgbClr val="800080"/>
                </a:solidFill>
              </a:rPr>
              <a:t>unità/litro </a:t>
            </a:r>
            <a:r>
              <a:rPr lang="en-US" sz="1600">
                <a:solidFill>
                  <a:srgbClr val="800080"/>
                </a:solidFill>
              </a:rPr>
              <a:t>·10</a:t>
            </a:r>
            <a:r>
              <a:rPr lang="en-US" sz="1600" baseline="30000">
                <a:solidFill>
                  <a:srgbClr val="800080"/>
                </a:solidFill>
              </a:rPr>
              <a:t>12</a:t>
            </a:r>
          </a:p>
          <a:p>
            <a:r>
              <a:rPr lang="it-IT" sz="1600">
                <a:solidFill>
                  <a:srgbClr val="800080"/>
                </a:solidFill>
              </a:rPr>
              <a:t>grammi/decilitro</a:t>
            </a:r>
          </a:p>
          <a:p>
            <a:endParaRPr lang="it-IT" sz="1600">
              <a:solidFill>
                <a:srgbClr val="800080"/>
              </a:solidFill>
            </a:endParaRPr>
          </a:p>
          <a:p>
            <a:endParaRPr lang="it-IT" sz="1600">
              <a:solidFill>
                <a:srgbClr val="800080"/>
              </a:solidFill>
            </a:endParaRPr>
          </a:p>
          <a:p>
            <a:r>
              <a:rPr lang="it-IT" sz="1600">
                <a:solidFill>
                  <a:srgbClr val="800080"/>
                </a:solidFill>
              </a:rPr>
              <a:t>femtolitri</a:t>
            </a:r>
          </a:p>
          <a:p>
            <a:r>
              <a:rPr lang="it-IT" sz="1600">
                <a:solidFill>
                  <a:srgbClr val="800080"/>
                </a:solidFill>
              </a:rPr>
              <a:t>picogrammi</a:t>
            </a:r>
          </a:p>
          <a:p>
            <a:r>
              <a:rPr lang="it-IT" sz="1600">
                <a:solidFill>
                  <a:srgbClr val="800080"/>
                </a:solidFill>
              </a:rPr>
              <a:t>grammi/decilitro</a:t>
            </a:r>
          </a:p>
        </p:txBody>
      </p:sp>
      <p:sp>
        <p:nvSpPr>
          <p:cNvPr id="58392" name="Line 24"/>
          <p:cNvSpPr>
            <a:spLocks noChangeShapeType="1"/>
          </p:cNvSpPr>
          <p:nvPr/>
        </p:nvSpPr>
        <p:spPr bwMode="auto">
          <a:xfrm>
            <a:off x="6300788" y="5661025"/>
            <a:ext cx="576262" cy="0"/>
          </a:xfrm>
          <a:prstGeom prst="line">
            <a:avLst/>
          </a:prstGeom>
          <a:noFill/>
          <a:ln w="762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8393" name="Line 25"/>
          <p:cNvSpPr>
            <a:spLocks noChangeShapeType="1"/>
          </p:cNvSpPr>
          <p:nvPr/>
        </p:nvSpPr>
        <p:spPr bwMode="auto">
          <a:xfrm>
            <a:off x="6300788" y="5373688"/>
            <a:ext cx="576262" cy="0"/>
          </a:xfrm>
          <a:prstGeom prst="line">
            <a:avLst/>
          </a:prstGeom>
          <a:noFill/>
          <a:ln w="762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8394" name="Line 26"/>
          <p:cNvSpPr>
            <a:spLocks noChangeShapeType="1"/>
          </p:cNvSpPr>
          <p:nvPr/>
        </p:nvSpPr>
        <p:spPr bwMode="auto">
          <a:xfrm>
            <a:off x="6300788" y="4724400"/>
            <a:ext cx="576262" cy="0"/>
          </a:xfrm>
          <a:prstGeom prst="line">
            <a:avLst/>
          </a:prstGeom>
          <a:noFill/>
          <a:ln w="762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8395" name="Line 27"/>
          <p:cNvSpPr>
            <a:spLocks noChangeShapeType="1"/>
          </p:cNvSpPr>
          <p:nvPr/>
        </p:nvSpPr>
        <p:spPr bwMode="auto">
          <a:xfrm>
            <a:off x="6300788" y="4437063"/>
            <a:ext cx="576262" cy="0"/>
          </a:xfrm>
          <a:prstGeom prst="line">
            <a:avLst/>
          </a:prstGeom>
          <a:noFill/>
          <a:ln w="762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8396" name="Line 28"/>
          <p:cNvSpPr>
            <a:spLocks noChangeShapeType="1"/>
          </p:cNvSpPr>
          <p:nvPr/>
        </p:nvSpPr>
        <p:spPr bwMode="auto">
          <a:xfrm>
            <a:off x="6300788" y="4149725"/>
            <a:ext cx="576262" cy="0"/>
          </a:xfrm>
          <a:prstGeom prst="line">
            <a:avLst/>
          </a:prstGeom>
          <a:noFill/>
          <a:ln w="762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8397" name="Line 29"/>
          <p:cNvSpPr>
            <a:spLocks noChangeShapeType="1"/>
          </p:cNvSpPr>
          <p:nvPr/>
        </p:nvSpPr>
        <p:spPr bwMode="auto">
          <a:xfrm>
            <a:off x="6300788" y="3068638"/>
            <a:ext cx="576262" cy="0"/>
          </a:xfrm>
          <a:prstGeom prst="line">
            <a:avLst/>
          </a:prstGeom>
          <a:noFill/>
          <a:ln w="762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8398" name="Text Box 30"/>
          <p:cNvSpPr txBox="1">
            <a:spLocks noChangeArrowheads="1"/>
          </p:cNvSpPr>
          <p:nvPr/>
        </p:nvSpPr>
        <p:spPr bwMode="auto">
          <a:xfrm>
            <a:off x="5940425" y="2492375"/>
            <a:ext cx="4714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6000" b="0">
                <a:solidFill>
                  <a:srgbClr val="800080"/>
                </a:solidFill>
              </a:rPr>
              <a:t>]</a:t>
            </a:r>
          </a:p>
        </p:txBody>
      </p:sp>
      <p:sp>
        <p:nvSpPr>
          <p:cNvPr id="58399" name="Text Box 31"/>
          <p:cNvSpPr txBox="1">
            <a:spLocks noChangeArrowheads="1"/>
          </p:cNvSpPr>
          <p:nvPr/>
        </p:nvSpPr>
        <p:spPr bwMode="auto">
          <a:xfrm>
            <a:off x="5940425" y="1484313"/>
            <a:ext cx="4714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6000" b="0">
                <a:solidFill>
                  <a:srgbClr val="800080"/>
                </a:solidFill>
              </a:rPr>
              <a:t>]</a:t>
            </a:r>
          </a:p>
        </p:txBody>
      </p:sp>
      <p:sp>
        <p:nvSpPr>
          <p:cNvPr id="58400" name="Line 32"/>
          <p:cNvSpPr>
            <a:spLocks noChangeShapeType="1"/>
          </p:cNvSpPr>
          <p:nvPr/>
        </p:nvSpPr>
        <p:spPr bwMode="auto">
          <a:xfrm>
            <a:off x="6300788" y="2060575"/>
            <a:ext cx="576262" cy="0"/>
          </a:xfrm>
          <a:prstGeom prst="line">
            <a:avLst/>
          </a:prstGeom>
          <a:noFill/>
          <a:ln w="762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5" name="Rectangle 9"/>
          <p:cNvSpPr txBox="1">
            <a:spLocks noChangeArrowheads="1"/>
          </p:cNvSpPr>
          <p:nvPr/>
        </p:nvSpPr>
        <p:spPr bwMode="auto">
          <a:xfrm>
            <a:off x="685800" y="152400"/>
            <a:ext cx="7772400" cy="1066800"/>
          </a:xfrm>
          <a:prstGeom prst="rect">
            <a:avLst/>
          </a:prstGeom>
          <a:gradFill rotWithShape="0">
            <a:gsLst>
              <a:gs pos="0">
                <a:srgbClr val="00FFFF"/>
              </a:gs>
              <a:gs pos="50000">
                <a:schemeClr val="bg1"/>
              </a:gs>
              <a:gs pos="100000">
                <a:srgbClr val="00FFFF"/>
              </a:gs>
            </a:gsLst>
            <a:lin ang="5400000" scaled="1"/>
          </a:gradFill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 esame del sangue</a:t>
            </a:r>
            <a:endParaRPr kumimoji="0" lang="it-IT" sz="36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C692-1E06-5A48-A85E-8B31FD3AE8ED}" type="slidenum">
              <a:rPr lang="it-IT" smtClean="0"/>
              <a:pPr/>
              <a:t>13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8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8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8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8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8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8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8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8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8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8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8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8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8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8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8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8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8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8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90" grpId="0" animBg="1"/>
      <p:bldP spid="58391" grpId="0" animBg="1"/>
      <p:bldP spid="58392" grpId="0" animBg="1"/>
      <p:bldP spid="58393" grpId="0" animBg="1"/>
      <p:bldP spid="58394" grpId="0" animBg="1"/>
      <p:bldP spid="58395" grpId="0" animBg="1"/>
      <p:bldP spid="58396" grpId="0" animBg="1"/>
      <p:bldP spid="58397" grpId="0" animBg="1"/>
      <p:bldP spid="58398" grpId="0"/>
      <p:bldP spid="58399" grpId="0"/>
      <p:bldP spid="5840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295400"/>
          </a:xfrm>
          <a:ln/>
        </p:spPr>
        <p:txBody>
          <a:bodyPr>
            <a:normAutofit fontScale="90000"/>
          </a:bodyPr>
          <a:lstStyle/>
          <a:p>
            <a:r>
              <a:rPr lang="en-US"/>
              <a:t>Ordini di grandezza: </a:t>
            </a:r>
            <a:br>
              <a:rPr lang="en-US"/>
            </a:br>
            <a:r>
              <a:rPr lang="en-US"/>
              <a:t>esempi di lunghezze</a:t>
            </a:r>
            <a:endParaRPr lang="it-IT"/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0" y="2102556"/>
            <a:ext cx="9144000" cy="4185762"/>
          </a:xfrm>
          <a:prstGeom prst="rect">
            <a:avLst/>
          </a:prstGeom>
          <a:solidFill>
            <a:srgbClr val="FFFF99">
              <a:alpha val="50000"/>
            </a:srgb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dirty="0" err="1">
                <a:solidFill>
                  <a:srgbClr val="009900"/>
                </a:solidFill>
              </a:rPr>
              <a:t>Alcune</a:t>
            </a:r>
            <a:r>
              <a:rPr lang="en-US" sz="2400" b="1" dirty="0">
                <a:solidFill>
                  <a:srgbClr val="009900"/>
                </a:solidFill>
              </a:rPr>
              <a:t> </a:t>
            </a:r>
            <a:r>
              <a:rPr lang="en-US" sz="2400" b="1" dirty="0" err="1">
                <a:solidFill>
                  <a:srgbClr val="009900"/>
                </a:solidFill>
              </a:rPr>
              <a:t>lunghezze</a:t>
            </a:r>
            <a:r>
              <a:rPr lang="en-US" sz="2400" b="1" dirty="0">
                <a:solidFill>
                  <a:srgbClr val="009900"/>
                </a:solidFill>
              </a:rPr>
              <a:t> 		  </a:t>
            </a:r>
            <a:r>
              <a:rPr lang="en-US" sz="2400" b="1" dirty="0" smtClean="0">
                <a:solidFill>
                  <a:srgbClr val="009900"/>
                </a:solidFill>
              </a:rPr>
              <a:t>               </a:t>
            </a:r>
            <a:r>
              <a:rPr lang="en-US" sz="2400" b="1" dirty="0" err="1" smtClean="0">
                <a:solidFill>
                  <a:srgbClr val="009900"/>
                </a:solidFill>
              </a:rPr>
              <a:t>valore</a:t>
            </a:r>
            <a:r>
              <a:rPr lang="en-US" sz="2400" b="1" dirty="0" smtClean="0">
                <a:solidFill>
                  <a:srgbClr val="009900"/>
                </a:solidFill>
              </a:rPr>
              <a:t> </a:t>
            </a:r>
            <a:r>
              <a:rPr lang="en-US" sz="2400" b="1" dirty="0">
                <a:solidFill>
                  <a:srgbClr val="009900"/>
                </a:solidFill>
              </a:rPr>
              <a:t>in </a:t>
            </a:r>
            <a:r>
              <a:rPr lang="en-US" sz="2400" b="1" dirty="0" err="1">
                <a:solidFill>
                  <a:srgbClr val="009900"/>
                </a:solidFill>
              </a:rPr>
              <a:t>m</a:t>
            </a:r>
            <a:endParaRPr lang="en-US" sz="2400" b="1" dirty="0">
              <a:solidFill>
                <a:srgbClr val="009900"/>
              </a:solidFill>
            </a:endParaRPr>
          </a:p>
          <a:p>
            <a:endParaRPr lang="en-US" sz="800" b="1" dirty="0">
              <a:solidFill>
                <a:srgbClr val="009900"/>
              </a:solidFill>
            </a:endParaRPr>
          </a:p>
          <a:p>
            <a:pPr>
              <a:buFontTx/>
              <a:buChar char="-"/>
            </a:pPr>
            <a:r>
              <a:rPr lang="en-US" b="1" dirty="0"/>
              <a:t> </a:t>
            </a:r>
            <a:r>
              <a:rPr lang="en-US" sz="1800" b="1" dirty="0">
                <a:latin typeface="Tahoma" pitchFamily="34" charset="0"/>
              </a:rPr>
              <a:t>dist. del </a:t>
            </a:r>
            <a:r>
              <a:rPr lang="en-US" sz="1800" b="1" dirty="0" err="1">
                <a:latin typeface="Tahoma" pitchFamily="34" charset="0"/>
              </a:rPr>
              <a:t>corpo</a:t>
            </a:r>
            <a:r>
              <a:rPr lang="en-US" sz="1800" b="1" dirty="0">
                <a:latin typeface="Tahoma" pitchFamily="34" charset="0"/>
              </a:rPr>
              <a:t> </a:t>
            </a:r>
            <a:r>
              <a:rPr lang="en-US" sz="1800" b="1" dirty="0" err="1">
                <a:latin typeface="Tahoma" pitchFamily="34" charset="0"/>
              </a:rPr>
              <a:t>celeste</a:t>
            </a:r>
            <a:r>
              <a:rPr lang="en-US" sz="1800" b="1" dirty="0">
                <a:latin typeface="Tahoma" pitchFamily="34" charset="0"/>
              </a:rPr>
              <a:t> pi</a:t>
            </a:r>
            <a:r>
              <a:rPr lang="fr-FR" sz="1800" b="1" dirty="0" err="1">
                <a:latin typeface="Tahoma" pitchFamily="34" charset="0"/>
                <a:cs typeface="Times New Roman" pitchFamily="18" charset="0"/>
              </a:rPr>
              <a:t>ù</a:t>
            </a:r>
            <a:r>
              <a:rPr lang="en-US" sz="1800" b="1" dirty="0">
                <a:latin typeface="Tahoma" pitchFamily="34" charset="0"/>
              </a:rPr>
              <a:t> </a:t>
            </a:r>
            <a:r>
              <a:rPr lang="en-US" sz="1800" b="1" dirty="0" err="1">
                <a:latin typeface="Tahoma" pitchFamily="34" charset="0"/>
              </a:rPr>
              <a:t>lontano</a:t>
            </a:r>
            <a:r>
              <a:rPr lang="en-US" sz="1800" b="1" dirty="0">
                <a:latin typeface="Tahoma" pitchFamily="34" charset="0"/>
              </a:rPr>
              <a:t> </a:t>
            </a:r>
            <a:r>
              <a:rPr lang="en-US" sz="1800" b="1" dirty="0" smtClean="0">
                <a:latin typeface="Tahoma" pitchFamily="34" charset="0"/>
              </a:rPr>
              <a:t>      10</a:t>
            </a:r>
            <a:r>
              <a:rPr lang="en-US" sz="1800" b="1" baseline="30000" dirty="0" smtClean="0">
                <a:latin typeface="Tahoma" pitchFamily="34" charset="0"/>
              </a:rPr>
              <a:t>25</a:t>
            </a:r>
            <a:r>
              <a:rPr lang="en-US" sz="1800" b="1" dirty="0" smtClean="0">
                <a:latin typeface="Tahoma" pitchFamily="34" charset="0"/>
              </a:rPr>
              <a:t> </a:t>
            </a:r>
            <a:r>
              <a:rPr lang="en-US" sz="1800" b="1" dirty="0" err="1">
                <a:latin typeface="Tahoma" pitchFamily="34" charset="0"/>
              </a:rPr>
              <a:t>m</a:t>
            </a:r>
            <a:r>
              <a:rPr lang="en-US" sz="1800" b="1" dirty="0">
                <a:latin typeface="Tahoma" pitchFamily="34" charset="0"/>
              </a:rPr>
              <a:t>     </a:t>
            </a:r>
            <a:r>
              <a:rPr lang="en-US" sz="1800" b="1" dirty="0" smtClean="0">
                <a:latin typeface="Tahoma" pitchFamily="34" charset="0"/>
              </a:rPr>
              <a:t> </a:t>
            </a:r>
            <a:r>
              <a:rPr lang="en-US" b="1" dirty="0" smtClean="0">
                <a:latin typeface="Tahoma" pitchFamily="34" charset="0"/>
              </a:rPr>
              <a:t>  </a:t>
            </a:r>
            <a:r>
              <a:rPr lang="en-US" sz="1800" b="1" dirty="0" smtClean="0">
                <a:latin typeface="Tahoma" pitchFamily="34" charset="0"/>
              </a:rPr>
              <a:t>   </a:t>
            </a:r>
            <a:r>
              <a:rPr lang="en-US" sz="1400" b="1" dirty="0">
                <a:latin typeface="Tahoma" pitchFamily="34" charset="0"/>
              </a:rPr>
              <a:t>(10000 </a:t>
            </a:r>
            <a:r>
              <a:rPr lang="en-US" sz="1400" b="1" dirty="0" err="1">
                <a:latin typeface="Tahoma" pitchFamily="34" charset="0"/>
              </a:rPr>
              <a:t>miliardi</a:t>
            </a:r>
            <a:r>
              <a:rPr lang="en-US" sz="1400" b="1" dirty="0">
                <a:latin typeface="Tahoma" pitchFamily="34" charset="0"/>
              </a:rPr>
              <a:t> </a:t>
            </a:r>
            <a:r>
              <a:rPr lang="en-US" sz="1400" b="1" dirty="0" err="1">
                <a:latin typeface="Tahoma" pitchFamily="34" charset="0"/>
              </a:rPr>
              <a:t>di</a:t>
            </a:r>
            <a:r>
              <a:rPr lang="en-US" sz="1400" b="1" dirty="0">
                <a:latin typeface="Tahoma" pitchFamily="34" charset="0"/>
              </a:rPr>
              <a:t> </a:t>
            </a:r>
            <a:r>
              <a:rPr lang="en-US" sz="1400" b="1" dirty="0" err="1">
                <a:latin typeface="Tahoma" pitchFamily="34" charset="0"/>
              </a:rPr>
              <a:t>miliardi</a:t>
            </a:r>
            <a:r>
              <a:rPr lang="en-US" sz="1400" b="1" dirty="0">
                <a:latin typeface="Tahoma" pitchFamily="34" charset="0"/>
              </a:rPr>
              <a:t> </a:t>
            </a:r>
            <a:r>
              <a:rPr lang="en-US" sz="1400" b="1" dirty="0" err="1">
                <a:latin typeface="Tahoma" pitchFamily="34" charset="0"/>
              </a:rPr>
              <a:t>di</a:t>
            </a:r>
            <a:r>
              <a:rPr lang="en-US" sz="1400" b="1" dirty="0">
                <a:latin typeface="Tahoma" pitchFamily="34" charset="0"/>
              </a:rPr>
              <a:t> km)</a:t>
            </a:r>
            <a:endParaRPr lang="en-US" sz="1800" b="1" dirty="0">
              <a:latin typeface="Tahoma" pitchFamily="34" charset="0"/>
            </a:endParaRPr>
          </a:p>
          <a:p>
            <a:pPr>
              <a:buFontTx/>
              <a:buChar char="-"/>
            </a:pPr>
            <a:r>
              <a:rPr lang="en-US" sz="1800" b="1" dirty="0">
                <a:latin typeface="Tahoma" pitchFamily="34" charset="0"/>
              </a:rPr>
              <a:t> </a:t>
            </a:r>
            <a:r>
              <a:rPr lang="en-US" sz="1800" b="1" dirty="0" err="1">
                <a:latin typeface="Tahoma" pitchFamily="34" charset="0"/>
              </a:rPr>
              <a:t>distanza</a:t>
            </a:r>
            <a:r>
              <a:rPr lang="en-US" sz="1800" b="1" dirty="0">
                <a:latin typeface="Tahoma" pitchFamily="34" charset="0"/>
              </a:rPr>
              <a:t> </a:t>
            </a:r>
            <a:r>
              <a:rPr lang="en-US" sz="1800" b="1" dirty="0" err="1">
                <a:latin typeface="Tahoma" pitchFamily="34" charset="0"/>
              </a:rPr>
              <a:t>della</a:t>
            </a:r>
            <a:r>
              <a:rPr lang="en-US" sz="1800" b="1" dirty="0">
                <a:latin typeface="Tahoma" pitchFamily="34" charset="0"/>
              </a:rPr>
              <a:t> </a:t>
            </a:r>
            <a:r>
              <a:rPr lang="en-US" sz="1800" b="1" dirty="0" err="1">
                <a:latin typeface="Tahoma" pitchFamily="34" charset="0"/>
              </a:rPr>
              <a:t>stella</a:t>
            </a:r>
            <a:r>
              <a:rPr lang="en-US" sz="1800" b="1" dirty="0">
                <a:latin typeface="Tahoma" pitchFamily="34" charset="0"/>
              </a:rPr>
              <a:t> pi</a:t>
            </a:r>
            <a:r>
              <a:rPr lang="fr-FR" sz="1800" b="1" dirty="0" err="1">
                <a:latin typeface="Tahoma" pitchFamily="34" charset="0"/>
                <a:cs typeface="Times New Roman" pitchFamily="18" charset="0"/>
              </a:rPr>
              <a:t>ù</a:t>
            </a:r>
            <a:r>
              <a:rPr lang="it-IT" sz="1800" b="1" dirty="0">
                <a:latin typeface="Tahoma" pitchFamily="34" charset="0"/>
              </a:rPr>
              <a:t> </a:t>
            </a:r>
            <a:r>
              <a:rPr lang="en-US" sz="1800" b="1" dirty="0" err="1">
                <a:latin typeface="Tahoma" pitchFamily="34" charset="0"/>
              </a:rPr>
              <a:t>vicina</a:t>
            </a:r>
            <a:r>
              <a:rPr lang="en-US" sz="1800" b="1" dirty="0">
                <a:latin typeface="Tahoma" pitchFamily="34" charset="0"/>
              </a:rPr>
              <a:t>	        </a:t>
            </a:r>
            <a:r>
              <a:rPr lang="en-US" sz="1800" b="1" dirty="0" smtClean="0">
                <a:latin typeface="Tahoma" pitchFamily="34" charset="0"/>
              </a:rPr>
              <a:t>  3.9 </a:t>
            </a:r>
            <a:r>
              <a:rPr lang="en-US" sz="1000" b="1" dirty="0">
                <a:latin typeface="Tahoma" pitchFamily="34" charset="0"/>
                <a:cs typeface="Times New Roman" pitchFamily="18" charset="0"/>
              </a:rPr>
              <a:t>• </a:t>
            </a:r>
            <a:r>
              <a:rPr lang="en-US" sz="1800" b="1" dirty="0">
                <a:latin typeface="Tahoma" pitchFamily="34" charset="0"/>
              </a:rPr>
              <a:t>10</a:t>
            </a:r>
            <a:r>
              <a:rPr lang="en-US" sz="1800" b="1" baseline="30000" dirty="0">
                <a:latin typeface="Tahoma" pitchFamily="34" charset="0"/>
              </a:rPr>
              <a:t>16  </a:t>
            </a:r>
            <a:r>
              <a:rPr lang="en-US" sz="1800" b="1" dirty="0" err="1">
                <a:latin typeface="Tahoma" pitchFamily="34" charset="0"/>
              </a:rPr>
              <a:t>m</a:t>
            </a:r>
            <a:r>
              <a:rPr lang="en-US" sz="1800" b="1" dirty="0">
                <a:latin typeface="Tahoma" pitchFamily="34" charset="0"/>
              </a:rPr>
              <a:t>           </a:t>
            </a:r>
            <a:r>
              <a:rPr lang="en-US" sz="1800" b="1" dirty="0" smtClean="0">
                <a:latin typeface="Tahoma" pitchFamily="34" charset="0"/>
              </a:rPr>
              <a:t> </a:t>
            </a:r>
            <a:r>
              <a:rPr lang="en-US" sz="1400" b="1" dirty="0" smtClean="0">
                <a:latin typeface="Tahoma" pitchFamily="34" charset="0"/>
              </a:rPr>
              <a:t>(</a:t>
            </a:r>
            <a:r>
              <a:rPr lang="en-US" sz="1400" b="1" dirty="0">
                <a:latin typeface="Tahoma" pitchFamily="34" charset="0"/>
              </a:rPr>
              <a:t>40000 </a:t>
            </a:r>
            <a:r>
              <a:rPr lang="en-US" sz="1400" b="1" dirty="0" err="1">
                <a:latin typeface="Tahoma" pitchFamily="34" charset="0"/>
              </a:rPr>
              <a:t>miliardi</a:t>
            </a:r>
            <a:r>
              <a:rPr lang="en-US" sz="1400" b="1" dirty="0">
                <a:latin typeface="Tahoma" pitchFamily="34" charset="0"/>
              </a:rPr>
              <a:t> </a:t>
            </a:r>
            <a:r>
              <a:rPr lang="en-US" sz="1400" b="1" dirty="0" err="1">
                <a:latin typeface="Tahoma" pitchFamily="34" charset="0"/>
              </a:rPr>
              <a:t>di</a:t>
            </a:r>
            <a:r>
              <a:rPr lang="en-US" sz="1400" b="1" dirty="0">
                <a:latin typeface="Tahoma" pitchFamily="34" charset="0"/>
              </a:rPr>
              <a:t> km)</a:t>
            </a:r>
            <a:endParaRPr lang="en-US" sz="1800" b="1" dirty="0">
              <a:latin typeface="Tahoma" pitchFamily="34" charset="0"/>
            </a:endParaRPr>
          </a:p>
          <a:p>
            <a:pPr>
              <a:buFontTx/>
              <a:buChar char="-"/>
            </a:pPr>
            <a:r>
              <a:rPr lang="en-US" sz="1800" b="1" dirty="0">
                <a:latin typeface="Tahoma" pitchFamily="34" charset="0"/>
              </a:rPr>
              <a:t> anno-</a:t>
            </a:r>
            <a:r>
              <a:rPr lang="en-US" sz="1800" b="1" dirty="0" err="1">
                <a:latin typeface="Tahoma" pitchFamily="34" charset="0"/>
              </a:rPr>
              <a:t>luce</a:t>
            </a:r>
            <a:r>
              <a:rPr lang="en-US" sz="1800" b="1" dirty="0">
                <a:latin typeface="Tahoma" pitchFamily="34" charset="0"/>
              </a:rPr>
              <a:t>			      </a:t>
            </a:r>
            <a:r>
              <a:rPr lang="en-US" sz="1800" b="1" dirty="0" smtClean="0">
                <a:latin typeface="Tahoma" pitchFamily="34" charset="0"/>
              </a:rPr>
              <a:t> 	                 9.46 </a:t>
            </a:r>
            <a:r>
              <a:rPr lang="en-US" sz="1000" b="1" dirty="0">
                <a:latin typeface="Tahoma" pitchFamily="34" charset="0"/>
                <a:cs typeface="Times New Roman" pitchFamily="18" charset="0"/>
              </a:rPr>
              <a:t>• </a:t>
            </a:r>
            <a:r>
              <a:rPr lang="en-US" sz="1800" b="1" dirty="0">
                <a:latin typeface="Tahoma" pitchFamily="34" charset="0"/>
              </a:rPr>
              <a:t>10</a:t>
            </a:r>
            <a:r>
              <a:rPr lang="en-US" sz="1800" b="1" baseline="30000" dirty="0">
                <a:latin typeface="Tahoma" pitchFamily="34" charset="0"/>
              </a:rPr>
              <a:t>15  </a:t>
            </a:r>
            <a:r>
              <a:rPr lang="en-US" sz="1800" b="1" dirty="0" err="1">
                <a:latin typeface="Tahoma" pitchFamily="34" charset="0"/>
              </a:rPr>
              <a:t>m</a:t>
            </a:r>
            <a:r>
              <a:rPr lang="en-US" sz="1800" b="1" dirty="0">
                <a:latin typeface="Tahoma" pitchFamily="34" charset="0"/>
              </a:rPr>
              <a:t>        </a:t>
            </a:r>
            <a:r>
              <a:rPr lang="en-US" sz="1400" b="1" dirty="0">
                <a:latin typeface="Tahoma" pitchFamily="34" charset="0"/>
              </a:rPr>
              <a:t>   </a:t>
            </a:r>
            <a:r>
              <a:rPr lang="en-US" sz="1400" b="1" dirty="0" smtClean="0">
                <a:latin typeface="Tahoma" pitchFamily="34" charset="0"/>
              </a:rPr>
              <a:t> (9000 </a:t>
            </a:r>
            <a:r>
              <a:rPr lang="en-US" sz="1400" b="1" dirty="0" err="1">
                <a:latin typeface="Tahoma" pitchFamily="34" charset="0"/>
              </a:rPr>
              <a:t>miliardi</a:t>
            </a:r>
            <a:r>
              <a:rPr lang="en-US" sz="1400" b="1" dirty="0">
                <a:latin typeface="Tahoma" pitchFamily="34" charset="0"/>
              </a:rPr>
              <a:t> </a:t>
            </a:r>
            <a:r>
              <a:rPr lang="en-US" sz="1400" b="1" dirty="0" err="1">
                <a:latin typeface="Tahoma" pitchFamily="34" charset="0"/>
              </a:rPr>
              <a:t>di</a:t>
            </a:r>
            <a:r>
              <a:rPr lang="en-US" sz="1400" b="1" dirty="0">
                <a:latin typeface="Tahoma" pitchFamily="34" charset="0"/>
              </a:rPr>
              <a:t> km)</a:t>
            </a:r>
          </a:p>
          <a:p>
            <a:pPr>
              <a:buFontTx/>
              <a:buChar char="-"/>
            </a:pPr>
            <a:r>
              <a:rPr lang="en-US" sz="1800" b="1" dirty="0">
                <a:latin typeface="Tahoma" pitchFamily="34" charset="0"/>
              </a:rPr>
              <a:t> </a:t>
            </a:r>
            <a:r>
              <a:rPr lang="en-US" sz="1800" b="1" dirty="0" err="1">
                <a:latin typeface="Tahoma" pitchFamily="34" charset="0"/>
              </a:rPr>
              <a:t>distanza</a:t>
            </a:r>
            <a:r>
              <a:rPr lang="en-US" sz="1800" b="1" dirty="0">
                <a:latin typeface="Tahoma" pitchFamily="34" charset="0"/>
              </a:rPr>
              <a:t> Terra-Sole		         1.49 </a:t>
            </a:r>
            <a:r>
              <a:rPr lang="en-US" sz="1000" b="1" dirty="0">
                <a:latin typeface="Tahoma" pitchFamily="34" charset="0"/>
                <a:cs typeface="Times New Roman" pitchFamily="18" charset="0"/>
              </a:rPr>
              <a:t>• </a:t>
            </a:r>
            <a:r>
              <a:rPr lang="en-US" sz="1800" b="1" dirty="0">
                <a:latin typeface="Tahoma" pitchFamily="34" charset="0"/>
              </a:rPr>
              <a:t>10</a:t>
            </a:r>
            <a:r>
              <a:rPr lang="en-US" sz="1800" b="1" baseline="30000" dirty="0">
                <a:latin typeface="Tahoma" pitchFamily="34" charset="0"/>
              </a:rPr>
              <a:t>11</a:t>
            </a:r>
            <a:r>
              <a:rPr lang="en-US" sz="1800" b="1" dirty="0">
                <a:latin typeface="Tahoma" pitchFamily="34" charset="0"/>
              </a:rPr>
              <a:t> </a:t>
            </a:r>
            <a:r>
              <a:rPr lang="en-US" sz="1800" b="1" dirty="0" err="1">
                <a:latin typeface="Tahoma" pitchFamily="34" charset="0"/>
              </a:rPr>
              <a:t>m</a:t>
            </a:r>
            <a:r>
              <a:rPr lang="en-US" sz="1800" b="1" dirty="0">
                <a:latin typeface="Tahoma" pitchFamily="34" charset="0"/>
              </a:rPr>
              <a:t> = 149 Gm </a:t>
            </a:r>
            <a:r>
              <a:rPr lang="en-US" sz="1800" b="1" dirty="0" smtClean="0">
                <a:latin typeface="Tahoma" pitchFamily="34" charset="0"/>
              </a:rPr>
              <a:t>   </a:t>
            </a:r>
            <a:r>
              <a:rPr lang="en-US" sz="1600" b="1" dirty="0" smtClean="0">
                <a:latin typeface="Tahoma" pitchFamily="34" charset="0"/>
              </a:rPr>
              <a:t>(</a:t>
            </a:r>
            <a:r>
              <a:rPr lang="en-US" sz="1400" b="1" dirty="0">
                <a:latin typeface="Tahoma" pitchFamily="34" charset="0"/>
              </a:rPr>
              <a:t>150 </a:t>
            </a:r>
            <a:r>
              <a:rPr lang="en-US" sz="1400" b="1" dirty="0" err="1">
                <a:latin typeface="Tahoma" pitchFamily="34" charset="0"/>
              </a:rPr>
              <a:t>milioni</a:t>
            </a:r>
            <a:r>
              <a:rPr lang="en-US" sz="1400" b="1" dirty="0">
                <a:latin typeface="Tahoma" pitchFamily="34" charset="0"/>
              </a:rPr>
              <a:t> </a:t>
            </a:r>
            <a:r>
              <a:rPr lang="en-US" sz="1400" b="1" dirty="0" err="1">
                <a:latin typeface="Tahoma" pitchFamily="34" charset="0"/>
              </a:rPr>
              <a:t>di</a:t>
            </a:r>
            <a:r>
              <a:rPr lang="en-US" sz="1400" b="1" dirty="0">
                <a:latin typeface="Tahoma" pitchFamily="34" charset="0"/>
              </a:rPr>
              <a:t> km)</a:t>
            </a:r>
          </a:p>
          <a:p>
            <a:pPr>
              <a:buFontTx/>
              <a:buChar char="-"/>
            </a:pPr>
            <a:r>
              <a:rPr lang="en-US" sz="1800" b="1" dirty="0">
                <a:latin typeface="Tahoma" pitchFamily="34" charset="0"/>
              </a:rPr>
              <a:t> </a:t>
            </a:r>
            <a:r>
              <a:rPr lang="en-US" sz="1800" b="1" dirty="0" err="1">
                <a:latin typeface="Tahoma" pitchFamily="34" charset="0"/>
              </a:rPr>
              <a:t>distanza</a:t>
            </a:r>
            <a:r>
              <a:rPr lang="en-US" sz="1800" b="1" dirty="0">
                <a:latin typeface="Tahoma" pitchFamily="34" charset="0"/>
              </a:rPr>
              <a:t> Terra-Luna		         3.8 </a:t>
            </a:r>
            <a:r>
              <a:rPr lang="en-US" sz="1000" b="1" dirty="0">
                <a:latin typeface="Tahoma" pitchFamily="34" charset="0"/>
                <a:cs typeface="Times New Roman" pitchFamily="18" charset="0"/>
              </a:rPr>
              <a:t>• </a:t>
            </a:r>
            <a:r>
              <a:rPr lang="en-US" sz="1800" b="1" dirty="0">
                <a:latin typeface="Tahoma" pitchFamily="34" charset="0"/>
              </a:rPr>
              <a:t>10</a:t>
            </a:r>
            <a:r>
              <a:rPr lang="en-US" sz="1800" b="1" baseline="30000" dirty="0">
                <a:latin typeface="Tahoma" pitchFamily="34" charset="0"/>
              </a:rPr>
              <a:t>8</a:t>
            </a:r>
            <a:r>
              <a:rPr lang="en-US" sz="1800" b="1" dirty="0">
                <a:latin typeface="Tahoma" pitchFamily="34" charset="0"/>
              </a:rPr>
              <a:t> </a:t>
            </a:r>
            <a:r>
              <a:rPr lang="en-US" sz="1800" b="1" dirty="0" err="1">
                <a:latin typeface="Tahoma" pitchFamily="34" charset="0"/>
              </a:rPr>
              <a:t>m</a:t>
            </a:r>
            <a:r>
              <a:rPr lang="en-US" sz="1800" b="1" dirty="0">
                <a:latin typeface="Tahoma" pitchFamily="34" charset="0"/>
              </a:rPr>
              <a:t> = 380 Mm             </a:t>
            </a:r>
            <a:r>
              <a:rPr lang="en-US" sz="1400" b="1" dirty="0">
                <a:latin typeface="Tahoma" pitchFamily="34" charset="0"/>
              </a:rPr>
              <a:t>(400000 km)</a:t>
            </a:r>
          </a:p>
          <a:p>
            <a:pPr>
              <a:buFontTx/>
              <a:buChar char="-"/>
            </a:pPr>
            <a:r>
              <a:rPr lang="en-US" sz="1800" b="1" dirty="0">
                <a:latin typeface="Tahoma" pitchFamily="34" charset="0"/>
              </a:rPr>
              <a:t> </a:t>
            </a:r>
            <a:r>
              <a:rPr lang="en-US" sz="1800" b="1" dirty="0" err="1">
                <a:latin typeface="Tahoma" pitchFamily="34" charset="0"/>
              </a:rPr>
              <a:t>raggio</a:t>
            </a:r>
            <a:r>
              <a:rPr lang="en-US" sz="1800" b="1" dirty="0">
                <a:latin typeface="Tahoma" pitchFamily="34" charset="0"/>
              </a:rPr>
              <a:t> </a:t>
            </a:r>
            <a:r>
              <a:rPr lang="en-US" sz="1800" b="1" dirty="0" err="1">
                <a:latin typeface="Tahoma" pitchFamily="34" charset="0"/>
              </a:rPr>
              <a:t>della</a:t>
            </a:r>
            <a:r>
              <a:rPr lang="en-US" sz="1800" b="1" dirty="0">
                <a:latin typeface="Tahoma" pitchFamily="34" charset="0"/>
              </a:rPr>
              <a:t> Terra		        </a:t>
            </a:r>
            <a:r>
              <a:rPr lang="en-US" sz="1800" b="1" dirty="0" smtClean="0">
                <a:latin typeface="Tahoma" pitchFamily="34" charset="0"/>
              </a:rPr>
              <a:t>     6.38 </a:t>
            </a:r>
            <a:r>
              <a:rPr lang="en-US" sz="1000" b="1" dirty="0">
                <a:latin typeface="Tahoma" pitchFamily="34" charset="0"/>
                <a:cs typeface="Times New Roman" pitchFamily="18" charset="0"/>
              </a:rPr>
              <a:t>• </a:t>
            </a:r>
            <a:r>
              <a:rPr lang="en-US" sz="1800" b="1" dirty="0">
                <a:latin typeface="Tahoma" pitchFamily="34" charset="0"/>
              </a:rPr>
              <a:t>10</a:t>
            </a:r>
            <a:r>
              <a:rPr lang="en-US" sz="1800" b="1" baseline="30000" dirty="0">
                <a:latin typeface="Tahoma" pitchFamily="34" charset="0"/>
              </a:rPr>
              <a:t>6</a:t>
            </a:r>
            <a:r>
              <a:rPr lang="en-US" sz="1800" b="1" dirty="0">
                <a:latin typeface="Tahoma" pitchFamily="34" charset="0"/>
              </a:rPr>
              <a:t> </a:t>
            </a:r>
            <a:r>
              <a:rPr lang="en-US" sz="1800" b="1" dirty="0" err="1">
                <a:latin typeface="Tahoma" pitchFamily="34" charset="0"/>
              </a:rPr>
              <a:t>m</a:t>
            </a:r>
            <a:r>
              <a:rPr lang="en-US" sz="1800" b="1" dirty="0">
                <a:latin typeface="Tahoma" pitchFamily="34" charset="0"/>
              </a:rPr>
              <a:t> = 6.38 Mm             </a:t>
            </a:r>
            <a:r>
              <a:rPr lang="en-US" sz="1400" b="1" dirty="0">
                <a:latin typeface="Tahoma" pitchFamily="34" charset="0"/>
              </a:rPr>
              <a:t>(6000 km)</a:t>
            </a:r>
          </a:p>
          <a:p>
            <a:pPr>
              <a:buFontTx/>
              <a:buChar char="-"/>
            </a:pPr>
            <a:r>
              <a:rPr lang="en-US" sz="1800" b="1" dirty="0">
                <a:latin typeface="Tahoma" pitchFamily="34" charset="0"/>
              </a:rPr>
              <a:t> </a:t>
            </a:r>
            <a:r>
              <a:rPr lang="en-US" sz="1800" b="1" dirty="0" err="1">
                <a:latin typeface="Tahoma" pitchFamily="34" charset="0"/>
              </a:rPr>
              <a:t>altezza</a:t>
            </a:r>
            <a:r>
              <a:rPr lang="en-US" sz="1800" b="1" dirty="0">
                <a:latin typeface="Tahoma" pitchFamily="34" charset="0"/>
              </a:rPr>
              <a:t> del Monte </a:t>
            </a:r>
            <a:r>
              <a:rPr lang="en-US" sz="1800" b="1" dirty="0" err="1">
                <a:latin typeface="Tahoma" pitchFamily="34" charset="0"/>
              </a:rPr>
              <a:t>Bianco</a:t>
            </a:r>
            <a:r>
              <a:rPr lang="en-US" sz="1800" b="1" dirty="0">
                <a:latin typeface="Tahoma" pitchFamily="34" charset="0"/>
              </a:rPr>
              <a:t>	         4.8 </a:t>
            </a:r>
            <a:r>
              <a:rPr lang="en-US" sz="1000" b="1" dirty="0">
                <a:latin typeface="Tahoma" pitchFamily="34" charset="0"/>
                <a:cs typeface="Times New Roman" pitchFamily="18" charset="0"/>
              </a:rPr>
              <a:t>• </a:t>
            </a:r>
            <a:r>
              <a:rPr lang="en-US" sz="1800" b="1" dirty="0">
                <a:latin typeface="Tahoma" pitchFamily="34" charset="0"/>
              </a:rPr>
              <a:t>10</a:t>
            </a:r>
            <a:r>
              <a:rPr lang="en-US" sz="1800" b="1" baseline="30000" dirty="0">
                <a:latin typeface="Tahoma" pitchFamily="34" charset="0"/>
              </a:rPr>
              <a:t>3</a:t>
            </a:r>
            <a:r>
              <a:rPr lang="en-US" sz="1800" b="1" dirty="0">
                <a:latin typeface="Tahoma" pitchFamily="34" charset="0"/>
              </a:rPr>
              <a:t> </a:t>
            </a:r>
            <a:r>
              <a:rPr lang="en-US" sz="1800" b="1" dirty="0" err="1">
                <a:latin typeface="Tahoma" pitchFamily="34" charset="0"/>
              </a:rPr>
              <a:t>m</a:t>
            </a:r>
            <a:r>
              <a:rPr lang="en-US" sz="1800" b="1" dirty="0">
                <a:latin typeface="Tahoma" pitchFamily="34" charset="0"/>
              </a:rPr>
              <a:t> = 4.8 km                  </a:t>
            </a:r>
            <a:r>
              <a:rPr lang="en-US" sz="1800" b="1" dirty="0" smtClean="0">
                <a:latin typeface="Tahoma" pitchFamily="34" charset="0"/>
              </a:rPr>
              <a:t> </a:t>
            </a:r>
            <a:r>
              <a:rPr lang="en-US" sz="1400" b="1" dirty="0" smtClean="0">
                <a:latin typeface="Tahoma" pitchFamily="34" charset="0"/>
              </a:rPr>
              <a:t>(</a:t>
            </a:r>
            <a:r>
              <a:rPr lang="en-US" sz="1400" b="1" dirty="0">
                <a:latin typeface="Tahoma" pitchFamily="34" charset="0"/>
              </a:rPr>
              <a:t>5 km)</a:t>
            </a:r>
            <a:r>
              <a:rPr lang="en-US" sz="1800" b="1" dirty="0">
                <a:latin typeface="Tahoma" pitchFamily="34" charset="0"/>
              </a:rPr>
              <a:t>      </a:t>
            </a:r>
          </a:p>
          <a:p>
            <a:pPr>
              <a:buFontTx/>
              <a:buChar char="-"/>
            </a:pPr>
            <a:r>
              <a:rPr lang="en-US" sz="1800" b="1" dirty="0">
                <a:latin typeface="Tahoma" pitchFamily="34" charset="0"/>
              </a:rPr>
              <a:t> </a:t>
            </a:r>
            <a:r>
              <a:rPr lang="en-US" sz="1800" b="1" dirty="0" err="1">
                <a:latin typeface="Tahoma" pitchFamily="34" charset="0"/>
              </a:rPr>
              <a:t>altezza</a:t>
            </a:r>
            <a:r>
              <a:rPr lang="en-US" sz="1800" b="1" dirty="0">
                <a:latin typeface="Tahoma" pitchFamily="34" charset="0"/>
              </a:rPr>
              <a:t> </a:t>
            </a:r>
            <a:r>
              <a:rPr lang="en-US" sz="1800" b="1" dirty="0" err="1">
                <a:latin typeface="Tahoma" pitchFamily="34" charset="0"/>
              </a:rPr>
              <a:t>di</a:t>
            </a:r>
            <a:r>
              <a:rPr lang="en-US" sz="1800" b="1" dirty="0">
                <a:latin typeface="Tahoma" pitchFamily="34" charset="0"/>
              </a:rPr>
              <a:t> un </a:t>
            </a:r>
            <a:r>
              <a:rPr lang="en-US" sz="1800" b="1" dirty="0" err="1">
                <a:latin typeface="Tahoma" pitchFamily="34" charset="0"/>
              </a:rPr>
              <a:t>uomo</a:t>
            </a:r>
            <a:r>
              <a:rPr lang="en-US" sz="1800" b="1" dirty="0">
                <a:latin typeface="Tahoma" pitchFamily="34" charset="0"/>
              </a:rPr>
              <a:t>		         1.7 </a:t>
            </a:r>
            <a:r>
              <a:rPr lang="en-US" sz="1000" b="1" dirty="0">
                <a:latin typeface="Tahoma" pitchFamily="34" charset="0"/>
                <a:cs typeface="Times New Roman" pitchFamily="18" charset="0"/>
              </a:rPr>
              <a:t>• </a:t>
            </a:r>
            <a:r>
              <a:rPr lang="en-US" sz="1800" b="1" dirty="0">
                <a:latin typeface="Tahoma" pitchFamily="34" charset="0"/>
              </a:rPr>
              <a:t>10</a:t>
            </a:r>
            <a:r>
              <a:rPr lang="en-US" sz="1800" b="1" baseline="30000" dirty="0">
                <a:latin typeface="Tahoma" pitchFamily="34" charset="0"/>
              </a:rPr>
              <a:t>0</a:t>
            </a:r>
            <a:r>
              <a:rPr lang="en-US" sz="1800" b="1" dirty="0">
                <a:latin typeface="Tahoma" pitchFamily="34" charset="0"/>
              </a:rPr>
              <a:t> </a:t>
            </a:r>
            <a:r>
              <a:rPr lang="en-US" sz="1800" b="1" dirty="0" err="1">
                <a:latin typeface="Tahoma" pitchFamily="34" charset="0"/>
              </a:rPr>
              <a:t>m</a:t>
            </a:r>
            <a:r>
              <a:rPr lang="en-US" sz="1800" b="1" dirty="0">
                <a:latin typeface="Tahoma" pitchFamily="34" charset="0"/>
              </a:rPr>
              <a:t> = 1.7 </a:t>
            </a:r>
            <a:r>
              <a:rPr lang="en-US" sz="1800" b="1" dirty="0" err="1">
                <a:latin typeface="Tahoma" pitchFamily="34" charset="0"/>
              </a:rPr>
              <a:t>m</a:t>
            </a:r>
            <a:r>
              <a:rPr lang="en-US" sz="1800" b="1" dirty="0">
                <a:latin typeface="Tahoma" pitchFamily="34" charset="0"/>
              </a:rPr>
              <a:t>      </a:t>
            </a:r>
          </a:p>
          <a:p>
            <a:pPr>
              <a:buFontTx/>
              <a:buChar char="-"/>
            </a:pPr>
            <a:r>
              <a:rPr lang="en-US" sz="1800" b="1" dirty="0">
                <a:latin typeface="Tahoma" pitchFamily="34" charset="0"/>
              </a:rPr>
              <a:t> </a:t>
            </a:r>
            <a:r>
              <a:rPr lang="en-US" sz="1800" b="1" dirty="0" err="1">
                <a:latin typeface="Tahoma" pitchFamily="34" charset="0"/>
              </a:rPr>
              <a:t>spessore</a:t>
            </a:r>
            <a:r>
              <a:rPr lang="en-US" sz="1800" b="1" dirty="0">
                <a:latin typeface="Tahoma" pitchFamily="34" charset="0"/>
              </a:rPr>
              <a:t> </a:t>
            </a:r>
            <a:r>
              <a:rPr lang="en-US" sz="1800" b="1" dirty="0" err="1">
                <a:latin typeface="Tahoma" pitchFamily="34" charset="0"/>
              </a:rPr>
              <a:t>di</a:t>
            </a:r>
            <a:r>
              <a:rPr lang="en-US" sz="1800" b="1" dirty="0">
                <a:latin typeface="Tahoma" pitchFamily="34" charset="0"/>
              </a:rPr>
              <a:t> un </a:t>
            </a:r>
            <a:r>
              <a:rPr lang="en-US" sz="1800" b="1" dirty="0" err="1">
                <a:latin typeface="Tahoma" pitchFamily="34" charset="0"/>
              </a:rPr>
              <a:t>foglio</a:t>
            </a:r>
            <a:r>
              <a:rPr lang="en-US" sz="1800" b="1" dirty="0">
                <a:latin typeface="Tahoma" pitchFamily="34" charset="0"/>
              </a:rPr>
              <a:t> </a:t>
            </a:r>
            <a:r>
              <a:rPr lang="en-US" sz="1800" b="1" dirty="0" err="1">
                <a:latin typeface="Tahoma" pitchFamily="34" charset="0"/>
              </a:rPr>
              <a:t>di</a:t>
            </a:r>
            <a:r>
              <a:rPr lang="en-US" sz="1800" b="1" dirty="0">
                <a:latin typeface="Tahoma" pitchFamily="34" charset="0"/>
              </a:rPr>
              <a:t> </a:t>
            </a:r>
            <a:r>
              <a:rPr lang="en-US" sz="1800" b="1" dirty="0" err="1">
                <a:latin typeface="Tahoma" pitchFamily="34" charset="0"/>
              </a:rPr>
              <a:t>carta</a:t>
            </a:r>
            <a:r>
              <a:rPr lang="en-US" sz="1800" b="1" dirty="0">
                <a:latin typeface="Tahoma" pitchFamily="34" charset="0"/>
              </a:rPr>
              <a:t>	         10</a:t>
            </a:r>
            <a:r>
              <a:rPr lang="en-US" sz="1800" b="1" baseline="30000" dirty="0">
                <a:latin typeface="Tahoma" pitchFamily="34" charset="0"/>
              </a:rPr>
              <a:t>-4</a:t>
            </a:r>
            <a:r>
              <a:rPr lang="en-US" sz="1800" b="1" dirty="0">
                <a:latin typeface="Tahoma" pitchFamily="34" charset="0"/>
              </a:rPr>
              <a:t> </a:t>
            </a:r>
            <a:r>
              <a:rPr lang="en-US" sz="1800" b="1" dirty="0" err="1">
                <a:latin typeface="Tahoma" pitchFamily="34" charset="0"/>
              </a:rPr>
              <a:t>m</a:t>
            </a:r>
            <a:r>
              <a:rPr lang="en-US" sz="1800" b="1" dirty="0">
                <a:latin typeface="Tahoma" pitchFamily="34" charset="0"/>
              </a:rPr>
              <a:t> = 100 </a:t>
            </a:r>
            <a:r>
              <a:rPr lang="en-US" sz="1800" b="1" dirty="0">
                <a:latin typeface="Symbol" pitchFamily="18" charset="2"/>
              </a:rPr>
              <a:t>m</a:t>
            </a:r>
            <a:r>
              <a:rPr lang="en-US" sz="1800" b="1" dirty="0">
                <a:latin typeface="Tahoma" pitchFamily="34" charset="0"/>
              </a:rPr>
              <a:t>m              </a:t>
            </a:r>
            <a:r>
              <a:rPr lang="en-US" sz="1800" b="1" dirty="0" smtClean="0">
                <a:latin typeface="Tahoma" pitchFamily="34" charset="0"/>
              </a:rPr>
              <a:t> </a:t>
            </a:r>
            <a:r>
              <a:rPr lang="en-US" sz="1400" b="1" dirty="0" smtClean="0">
                <a:latin typeface="Tahoma" pitchFamily="34" charset="0"/>
              </a:rPr>
              <a:t>(</a:t>
            </a:r>
            <a:r>
              <a:rPr lang="en-US" sz="1400" b="1" dirty="0">
                <a:latin typeface="Tahoma" pitchFamily="34" charset="0"/>
              </a:rPr>
              <a:t>1/10 </a:t>
            </a:r>
            <a:r>
              <a:rPr lang="en-US" sz="1400" b="1" dirty="0" err="1">
                <a:latin typeface="Tahoma" pitchFamily="34" charset="0"/>
              </a:rPr>
              <a:t>di</a:t>
            </a:r>
            <a:r>
              <a:rPr lang="en-US" sz="1400" b="1" dirty="0">
                <a:latin typeface="Tahoma" pitchFamily="34" charset="0"/>
              </a:rPr>
              <a:t> mm)</a:t>
            </a:r>
          </a:p>
          <a:p>
            <a:pPr>
              <a:buFontTx/>
              <a:buChar char="-"/>
            </a:pPr>
            <a:r>
              <a:rPr lang="en-US" sz="1800" b="1" dirty="0">
                <a:latin typeface="Tahoma" pitchFamily="34" charset="0"/>
              </a:rPr>
              <a:t> </a:t>
            </a:r>
            <a:r>
              <a:rPr lang="en-US" sz="1800" b="1" dirty="0" err="1">
                <a:latin typeface="Tahoma" pitchFamily="34" charset="0"/>
              </a:rPr>
              <a:t>dimensioni</a:t>
            </a:r>
            <a:r>
              <a:rPr lang="en-US" sz="1800" b="1" dirty="0">
                <a:latin typeface="Tahoma" pitchFamily="34" charset="0"/>
              </a:rPr>
              <a:t> </a:t>
            </a:r>
            <a:r>
              <a:rPr lang="en-US" sz="1800" b="1" dirty="0" err="1">
                <a:latin typeface="Tahoma" pitchFamily="34" charset="0"/>
              </a:rPr>
              <a:t>di</a:t>
            </a:r>
            <a:r>
              <a:rPr lang="en-US" sz="1800" b="1" dirty="0">
                <a:latin typeface="Tahoma" pitchFamily="34" charset="0"/>
              </a:rPr>
              <a:t> un </a:t>
            </a:r>
            <a:r>
              <a:rPr lang="en-US" sz="1800" b="1" dirty="0" err="1">
                <a:latin typeface="Tahoma" pitchFamily="34" charset="0"/>
              </a:rPr>
              <a:t>globulo</a:t>
            </a:r>
            <a:r>
              <a:rPr lang="en-US" sz="1800" b="1" dirty="0">
                <a:latin typeface="Tahoma" pitchFamily="34" charset="0"/>
              </a:rPr>
              <a:t> </a:t>
            </a:r>
            <a:r>
              <a:rPr lang="en-US" sz="1800" b="1" dirty="0" err="1">
                <a:latin typeface="Tahoma" pitchFamily="34" charset="0"/>
              </a:rPr>
              <a:t>rosso</a:t>
            </a:r>
            <a:r>
              <a:rPr lang="en-US" sz="1800" b="1" dirty="0">
                <a:latin typeface="Tahoma" pitchFamily="34" charset="0"/>
              </a:rPr>
              <a:t>	         10</a:t>
            </a:r>
            <a:r>
              <a:rPr lang="en-US" sz="1800" b="1" baseline="30000" dirty="0">
                <a:latin typeface="Tahoma" pitchFamily="34" charset="0"/>
              </a:rPr>
              <a:t>-5</a:t>
            </a:r>
            <a:r>
              <a:rPr lang="en-US" sz="1800" b="1" dirty="0">
                <a:latin typeface="Tahoma" pitchFamily="34" charset="0"/>
              </a:rPr>
              <a:t> </a:t>
            </a:r>
            <a:r>
              <a:rPr lang="en-US" sz="1800" b="1" dirty="0" err="1">
                <a:latin typeface="Tahoma" pitchFamily="34" charset="0"/>
              </a:rPr>
              <a:t>m</a:t>
            </a:r>
            <a:r>
              <a:rPr lang="en-US" sz="1800" b="1" dirty="0">
                <a:latin typeface="Tahoma" pitchFamily="34" charset="0"/>
              </a:rPr>
              <a:t> = 10 </a:t>
            </a:r>
            <a:r>
              <a:rPr lang="en-US" sz="1800" b="1" dirty="0">
                <a:latin typeface="Symbol" pitchFamily="18" charset="2"/>
              </a:rPr>
              <a:t>m</a:t>
            </a:r>
            <a:r>
              <a:rPr lang="en-US" sz="1800" b="1" dirty="0">
                <a:latin typeface="Tahoma" pitchFamily="34" charset="0"/>
              </a:rPr>
              <a:t>m               </a:t>
            </a:r>
            <a:r>
              <a:rPr lang="en-US" sz="1800" b="1" dirty="0" smtClean="0">
                <a:latin typeface="Tahoma" pitchFamily="34" charset="0"/>
              </a:rPr>
              <a:t> </a:t>
            </a:r>
            <a:r>
              <a:rPr lang="en-US" b="1" dirty="0" smtClean="0">
                <a:latin typeface="Tahoma" pitchFamily="34" charset="0"/>
              </a:rPr>
              <a:t> </a:t>
            </a:r>
            <a:r>
              <a:rPr lang="en-US" sz="1400" b="1" dirty="0" smtClean="0">
                <a:latin typeface="Tahoma" pitchFamily="34" charset="0"/>
              </a:rPr>
              <a:t>(</a:t>
            </a:r>
            <a:r>
              <a:rPr lang="en-US" sz="1400" b="1" dirty="0">
                <a:latin typeface="Tahoma" pitchFamily="34" charset="0"/>
              </a:rPr>
              <a:t>1/100 </a:t>
            </a:r>
            <a:r>
              <a:rPr lang="en-US" sz="1400" b="1" dirty="0" err="1">
                <a:latin typeface="Tahoma" pitchFamily="34" charset="0"/>
              </a:rPr>
              <a:t>di</a:t>
            </a:r>
            <a:r>
              <a:rPr lang="en-US" sz="1400" b="1" dirty="0">
                <a:latin typeface="Tahoma" pitchFamily="34" charset="0"/>
              </a:rPr>
              <a:t> mm)</a:t>
            </a:r>
          </a:p>
          <a:p>
            <a:pPr>
              <a:buFontTx/>
              <a:buChar char="-"/>
            </a:pPr>
            <a:r>
              <a:rPr lang="en-US" sz="1800" b="1" dirty="0">
                <a:latin typeface="Tahoma" pitchFamily="34" charset="0"/>
              </a:rPr>
              <a:t> </a:t>
            </a:r>
            <a:r>
              <a:rPr lang="en-US" sz="1800" b="1" dirty="0" err="1">
                <a:latin typeface="Tahoma" pitchFamily="34" charset="0"/>
              </a:rPr>
              <a:t>dimensioni</a:t>
            </a:r>
            <a:r>
              <a:rPr lang="en-US" sz="1800" b="1" dirty="0">
                <a:latin typeface="Tahoma" pitchFamily="34" charset="0"/>
              </a:rPr>
              <a:t> </a:t>
            </a:r>
            <a:r>
              <a:rPr lang="en-US" sz="1800" b="1" dirty="0" err="1">
                <a:latin typeface="Tahoma" pitchFamily="34" charset="0"/>
              </a:rPr>
              <a:t>di</a:t>
            </a:r>
            <a:r>
              <a:rPr lang="en-US" sz="1800" b="1" dirty="0">
                <a:latin typeface="Tahoma" pitchFamily="34" charset="0"/>
              </a:rPr>
              <a:t> un virus		        </a:t>
            </a:r>
            <a:r>
              <a:rPr lang="en-US" sz="1800" b="1" dirty="0" smtClean="0">
                <a:latin typeface="Tahoma" pitchFamily="34" charset="0"/>
              </a:rPr>
              <a:t>        10</a:t>
            </a:r>
            <a:r>
              <a:rPr lang="en-US" sz="1800" b="1" baseline="30000" dirty="0">
                <a:latin typeface="Tahoma" pitchFamily="34" charset="0"/>
              </a:rPr>
              <a:t>-8</a:t>
            </a:r>
            <a:r>
              <a:rPr lang="en-US" sz="1800" b="1" dirty="0">
                <a:latin typeface="Tahoma" pitchFamily="34" charset="0"/>
              </a:rPr>
              <a:t> </a:t>
            </a:r>
            <a:r>
              <a:rPr lang="en-US" sz="1800" b="1" dirty="0" err="1">
                <a:latin typeface="Tahoma" pitchFamily="34" charset="0"/>
              </a:rPr>
              <a:t>m</a:t>
            </a:r>
            <a:r>
              <a:rPr lang="en-US" sz="1800" b="1" dirty="0">
                <a:latin typeface="Tahoma" pitchFamily="34" charset="0"/>
              </a:rPr>
              <a:t> = 10 nm               </a:t>
            </a:r>
            <a:r>
              <a:rPr lang="en-US" sz="1800" b="1" dirty="0" smtClean="0">
                <a:latin typeface="Tahoma" pitchFamily="34" charset="0"/>
              </a:rPr>
              <a:t> </a:t>
            </a:r>
            <a:r>
              <a:rPr lang="en-US" sz="1400" b="1" dirty="0" smtClean="0">
                <a:latin typeface="Tahoma" pitchFamily="34" charset="0"/>
              </a:rPr>
              <a:t>(</a:t>
            </a:r>
            <a:r>
              <a:rPr lang="en-US" sz="1400" b="1" dirty="0">
                <a:latin typeface="Tahoma" pitchFamily="34" charset="0"/>
              </a:rPr>
              <a:t>100 angstrom) </a:t>
            </a:r>
          </a:p>
          <a:p>
            <a:pPr>
              <a:buFontTx/>
              <a:buChar char="-"/>
            </a:pPr>
            <a:r>
              <a:rPr lang="en-US" sz="1800" b="1" dirty="0">
                <a:latin typeface="Tahoma" pitchFamily="34" charset="0"/>
              </a:rPr>
              <a:t> </a:t>
            </a:r>
            <a:r>
              <a:rPr lang="en-US" sz="1800" b="1" dirty="0" err="1">
                <a:latin typeface="Tahoma" pitchFamily="34" charset="0"/>
              </a:rPr>
              <a:t>dimensioni</a:t>
            </a:r>
            <a:r>
              <a:rPr lang="en-US" sz="1800" b="1" dirty="0">
                <a:latin typeface="Tahoma" pitchFamily="34" charset="0"/>
              </a:rPr>
              <a:t> </a:t>
            </a:r>
            <a:r>
              <a:rPr lang="en-US" sz="1800" b="1" dirty="0" err="1">
                <a:latin typeface="Tahoma" pitchFamily="34" charset="0"/>
              </a:rPr>
              <a:t>di</a:t>
            </a:r>
            <a:r>
              <a:rPr lang="en-US" sz="1800" b="1" dirty="0">
                <a:latin typeface="Tahoma" pitchFamily="34" charset="0"/>
              </a:rPr>
              <a:t> un </a:t>
            </a:r>
            <a:r>
              <a:rPr lang="en-US" sz="1800" b="1" dirty="0" err="1">
                <a:latin typeface="Tahoma" pitchFamily="34" charset="0"/>
              </a:rPr>
              <a:t>atomo</a:t>
            </a:r>
            <a:r>
              <a:rPr lang="en-US" sz="1800" b="1" dirty="0">
                <a:latin typeface="Tahoma" pitchFamily="34" charset="0"/>
              </a:rPr>
              <a:t>	        </a:t>
            </a:r>
            <a:r>
              <a:rPr lang="en-US" sz="1800" b="1" dirty="0" smtClean="0">
                <a:latin typeface="Tahoma" pitchFamily="34" charset="0"/>
              </a:rPr>
              <a:t>              10</a:t>
            </a:r>
            <a:r>
              <a:rPr lang="en-US" sz="1800" b="1" baseline="30000" dirty="0">
                <a:latin typeface="Tahoma" pitchFamily="34" charset="0"/>
              </a:rPr>
              <a:t>-10</a:t>
            </a:r>
            <a:r>
              <a:rPr lang="en-US" sz="1800" b="1" dirty="0">
                <a:latin typeface="Tahoma" pitchFamily="34" charset="0"/>
              </a:rPr>
              <a:t> </a:t>
            </a:r>
            <a:r>
              <a:rPr lang="en-US" sz="1800" b="1" dirty="0" err="1">
                <a:latin typeface="Tahoma" pitchFamily="34" charset="0"/>
              </a:rPr>
              <a:t>m</a:t>
            </a:r>
            <a:r>
              <a:rPr lang="en-US" sz="1800" b="1" dirty="0">
                <a:latin typeface="Tahoma" pitchFamily="34" charset="0"/>
              </a:rPr>
              <a:t>                      </a:t>
            </a:r>
            <a:r>
              <a:rPr lang="en-US" sz="1800" b="1" dirty="0" smtClean="0">
                <a:latin typeface="Tahoma" pitchFamily="34" charset="0"/>
              </a:rPr>
              <a:t>   </a:t>
            </a:r>
            <a:r>
              <a:rPr lang="en-US" sz="1400" b="1" dirty="0">
                <a:latin typeface="Tahoma" pitchFamily="34" charset="0"/>
              </a:rPr>
              <a:t>(1 angstrom) </a:t>
            </a:r>
          </a:p>
          <a:p>
            <a:pPr>
              <a:buFontTx/>
              <a:buChar char="-"/>
            </a:pPr>
            <a:r>
              <a:rPr lang="en-US" sz="1800" b="1" dirty="0">
                <a:latin typeface="Tahoma" pitchFamily="34" charset="0"/>
              </a:rPr>
              <a:t> </a:t>
            </a:r>
            <a:r>
              <a:rPr lang="en-US" sz="1800" b="1" dirty="0" err="1">
                <a:latin typeface="Tahoma" pitchFamily="34" charset="0"/>
              </a:rPr>
              <a:t>dimensioni</a:t>
            </a:r>
            <a:r>
              <a:rPr lang="en-US" sz="1800" b="1" dirty="0">
                <a:latin typeface="Tahoma" pitchFamily="34" charset="0"/>
              </a:rPr>
              <a:t> </a:t>
            </a:r>
            <a:r>
              <a:rPr lang="en-US" sz="1800" b="1" dirty="0" err="1">
                <a:latin typeface="Tahoma" pitchFamily="34" charset="0"/>
              </a:rPr>
              <a:t>di</a:t>
            </a:r>
            <a:r>
              <a:rPr lang="en-US" sz="1800" b="1" dirty="0">
                <a:latin typeface="Tahoma" pitchFamily="34" charset="0"/>
              </a:rPr>
              <a:t> un </a:t>
            </a:r>
            <a:r>
              <a:rPr lang="en-US" sz="1800" b="1" dirty="0" err="1">
                <a:latin typeface="Tahoma" pitchFamily="34" charset="0"/>
              </a:rPr>
              <a:t>nucleo</a:t>
            </a:r>
            <a:r>
              <a:rPr lang="en-US" sz="1800" b="1" dirty="0">
                <a:latin typeface="Tahoma" pitchFamily="34" charset="0"/>
              </a:rPr>
              <a:t> </a:t>
            </a:r>
            <a:r>
              <a:rPr lang="en-US" sz="1800" b="1" dirty="0" err="1">
                <a:latin typeface="Tahoma" pitchFamily="34" charset="0"/>
              </a:rPr>
              <a:t>atomico</a:t>
            </a:r>
            <a:r>
              <a:rPr lang="en-US" sz="1800" b="1" dirty="0">
                <a:latin typeface="Tahoma" pitchFamily="34" charset="0"/>
              </a:rPr>
              <a:t>     </a:t>
            </a:r>
            <a:r>
              <a:rPr lang="en-US" sz="1800" b="1" dirty="0" smtClean="0">
                <a:latin typeface="Tahoma" pitchFamily="34" charset="0"/>
              </a:rPr>
              <a:t>       10</a:t>
            </a:r>
            <a:r>
              <a:rPr lang="en-US" sz="1800" b="1" baseline="30000" dirty="0">
                <a:latin typeface="Tahoma" pitchFamily="34" charset="0"/>
              </a:rPr>
              <a:t>-15</a:t>
            </a:r>
            <a:r>
              <a:rPr lang="en-US" sz="1800" b="1" dirty="0">
                <a:latin typeface="Tahoma" pitchFamily="34" charset="0"/>
              </a:rPr>
              <a:t> </a:t>
            </a:r>
            <a:r>
              <a:rPr lang="en-US" sz="1800" b="1" dirty="0" err="1">
                <a:latin typeface="Tahoma" pitchFamily="34" charset="0"/>
              </a:rPr>
              <a:t>m</a:t>
            </a:r>
            <a:r>
              <a:rPr lang="en-US" sz="1800" b="1" dirty="0">
                <a:latin typeface="Tahoma" pitchFamily="34" charset="0"/>
              </a:rPr>
              <a:t>   </a:t>
            </a:r>
            <a:r>
              <a:rPr lang="en-US" sz="1800" b="1" dirty="0" smtClean="0">
                <a:latin typeface="Tahoma" pitchFamily="34" charset="0"/>
              </a:rPr>
              <a:t>  </a:t>
            </a:r>
            <a:r>
              <a:rPr lang="en-US" sz="1400" b="1" dirty="0">
                <a:latin typeface="Tahoma" pitchFamily="34" charset="0"/>
              </a:rPr>
              <a:t>(1/100000 </a:t>
            </a:r>
            <a:r>
              <a:rPr lang="en-US" sz="1400" b="1" dirty="0" err="1">
                <a:latin typeface="Tahoma" pitchFamily="34" charset="0"/>
              </a:rPr>
              <a:t>di</a:t>
            </a:r>
            <a:r>
              <a:rPr lang="en-US" sz="1400" b="1" dirty="0">
                <a:latin typeface="Tahoma" pitchFamily="34" charset="0"/>
              </a:rPr>
              <a:t> angstrom = 1 </a:t>
            </a:r>
            <a:r>
              <a:rPr lang="en-US" sz="1400" b="1" dirty="0" err="1">
                <a:latin typeface="Tahoma" pitchFamily="34" charset="0"/>
              </a:rPr>
              <a:t>fermi</a:t>
            </a:r>
            <a:r>
              <a:rPr lang="en-US" sz="1400" b="1" dirty="0">
                <a:latin typeface="Tahoma" pitchFamily="34" charset="0"/>
              </a:rPr>
              <a:t>)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838200" y="304800"/>
            <a:ext cx="7772400" cy="1295400"/>
          </a:xfrm>
          <a:prstGeom prst="rect">
            <a:avLst/>
          </a:prstGeom>
          <a:gradFill rotWithShape="0">
            <a:gsLst>
              <a:gs pos="0">
                <a:srgbClr val="00FFFF"/>
              </a:gs>
              <a:gs pos="50000">
                <a:schemeClr val="bg1"/>
              </a:gs>
              <a:gs pos="100000">
                <a:srgbClr val="00FFFF"/>
              </a:gs>
            </a:gsLst>
            <a:lin ang="5400000" scaled="1"/>
          </a:gradFill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Ordini di grandezza: </a:t>
            </a:r>
            <a:br>
              <a:rPr kumimoji="0" lang="en-US" sz="36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6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esempi di lunghezze</a:t>
            </a:r>
            <a:endParaRPr kumimoji="0" lang="it-IT" sz="36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C692-1E06-5A48-A85E-8B31FD3AE8ED}" type="slidenum">
              <a:rPr lang="it-IT" smtClean="0"/>
              <a:pPr/>
              <a:t>14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295400"/>
          </a:xfrm>
          <a:ln/>
        </p:spPr>
        <p:txBody>
          <a:bodyPr>
            <a:normAutofit fontScale="90000"/>
          </a:bodyPr>
          <a:lstStyle/>
          <a:p>
            <a:r>
              <a:rPr lang="en-US" b="1"/>
              <a:t>Ordini di grandezza: </a:t>
            </a:r>
            <a:br>
              <a:rPr lang="en-US" b="1"/>
            </a:br>
            <a:r>
              <a:rPr lang="en-US" b="1"/>
              <a:t>esempi di tempi</a:t>
            </a:r>
            <a:endParaRPr lang="it-IT" b="1"/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0" y="2257778"/>
            <a:ext cx="9144000" cy="3354765"/>
          </a:xfrm>
          <a:prstGeom prst="rect">
            <a:avLst/>
          </a:prstGeom>
          <a:solidFill>
            <a:srgbClr val="FFFF99">
              <a:alpha val="50000"/>
            </a:srgb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dirty="0" err="1">
                <a:solidFill>
                  <a:srgbClr val="009900"/>
                </a:solidFill>
              </a:rPr>
              <a:t>Alcuni</a:t>
            </a:r>
            <a:r>
              <a:rPr lang="en-US" sz="2400" b="1" dirty="0">
                <a:solidFill>
                  <a:srgbClr val="009900"/>
                </a:solidFill>
              </a:rPr>
              <a:t> tempi 		   </a:t>
            </a:r>
            <a:r>
              <a:rPr lang="en-US" sz="2400" b="1" dirty="0" err="1">
                <a:solidFill>
                  <a:srgbClr val="009900"/>
                </a:solidFill>
              </a:rPr>
              <a:t>valore</a:t>
            </a:r>
            <a:r>
              <a:rPr lang="en-US" sz="2400" b="1" dirty="0">
                <a:solidFill>
                  <a:srgbClr val="009900"/>
                </a:solidFill>
              </a:rPr>
              <a:t> in </a:t>
            </a:r>
            <a:r>
              <a:rPr lang="en-US" sz="2400" b="1" dirty="0" err="1">
                <a:solidFill>
                  <a:srgbClr val="009900"/>
                </a:solidFill>
              </a:rPr>
              <a:t>s</a:t>
            </a:r>
            <a:endParaRPr lang="en-US" sz="2400" b="1" dirty="0">
              <a:solidFill>
                <a:srgbClr val="009900"/>
              </a:solidFill>
            </a:endParaRPr>
          </a:p>
          <a:p>
            <a:endParaRPr lang="en-US" sz="800" b="1" dirty="0">
              <a:solidFill>
                <a:srgbClr val="009900"/>
              </a:solidFill>
            </a:endParaRPr>
          </a:p>
          <a:p>
            <a:pPr>
              <a:buFontTx/>
              <a:buChar char="-"/>
            </a:pPr>
            <a:r>
              <a:rPr lang="en-US" b="1" dirty="0">
                <a:latin typeface="Tahoma" pitchFamily="34" charset="0"/>
              </a:rPr>
              <a:t> </a:t>
            </a:r>
            <a:r>
              <a:rPr lang="en-US" sz="1800" b="1" dirty="0" err="1">
                <a:latin typeface="Tahoma" pitchFamily="34" charset="0"/>
              </a:rPr>
              <a:t>stima</a:t>
            </a:r>
            <a:r>
              <a:rPr lang="en-US" sz="1800" b="1" dirty="0">
                <a:latin typeface="Tahoma" pitchFamily="34" charset="0"/>
              </a:rPr>
              <a:t> </a:t>
            </a:r>
            <a:r>
              <a:rPr lang="en-US" sz="1800" b="1" dirty="0" err="1">
                <a:latin typeface="Tahoma" pitchFamily="34" charset="0"/>
              </a:rPr>
              <a:t>dell’et</a:t>
            </a:r>
            <a:r>
              <a:rPr lang="it-IT" sz="1800" b="1" dirty="0" err="1">
                <a:latin typeface="Tahoma" pitchFamily="34" charset="0"/>
                <a:cs typeface="Times New Roman" pitchFamily="18" charset="0"/>
              </a:rPr>
              <a:t>à</a:t>
            </a:r>
            <a:r>
              <a:rPr lang="it-IT" sz="1800" b="1" dirty="0">
                <a:latin typeface="Tahoma" pitchFamily="34" charset="0"/>
              </a:rPr>
              <a:t> </a:t>
            </a:r>
            <a:r>
              <a:rPr lang="en-US" sz="1800" b="1" dirty="0" err="1">
                <a:latin typeface="Tahoma" pitchFamily="34" charset="0"/>
              </a:rPr>
              <a:t>dell’Universo</a:t>
            </a:r>
            <a:r>
              <a:rPr lang="en-US" sz="1800" b="1" dirty="0">
                <a:latin typeface="Tahoma" pitchFamily="34" charset="0"/>
              </a:rPr>
              <a:t>	    </a:t>
            </a:r>
            <a:r>
              <a:rPr lang="en-US" sz="1800" b="1" dirty="0" smtClean="0">
                <a:latin typeface="Tahoma" pitchFamily="34" charset="0"/>
              </a:rPr>
              <a:t>     4.7 </a:t>
            </a:r>
            <a:r>
              <a:rPr lang="en-US" sz="1000" b="1" dirty="0">
                <a:latin typeface="Tahoma" pitchFamily="34" charset="0"/>
                <a:cs typeface="Times New Roman" pitchFamily="18" charset="0"/>
              </a:rPr>
              <a:t>•</a:t>
            </a:r>
            <a:r>
              <a:rPr lang="en-US" sz="1800" b="1" dirty="0">
                <a:latin typeface="Tahoma" pitchFamily="34" charset="0"/>
              </a:rPr>
              <a:t> 10</a:t>
            </a:r>
            <a:r>
              <a:rPr lang="en-US" sz="1800" b="1" baseline="30000" dirty="0">
                <a:latin typeface="Tahoma" pitchFamily="34" charset="0"/>
              </a:rPr>
              <a:t>17</a:t>
            </a:r>
            <a:r>
              <a:rPr lang="en-US" sz="1800" b="1" dirty="0">
                <a:latin typeface="Tahoma" pitchFamily="34" charset="0"/>
              </a:rPr>
              <a:t> </a:t>
            </a:r>
            <a:r>
              <a:rPr lang="en-US" sz="1800" b="1" dirty="0" err="1">
                <a:latin typeface="Tahoma" pitchFamily="34" charset="0"/>
              </a:rPr>
              <a:t>s</a:t>
            </a:r>
            <a:r>
              <a:rPr lang="en-US" sz="1800" b="1" dirty="0">
                <a:latin typeface="Tahoma" pitchFamily="34" charset="0"/>
              </a:rPr>
              <a:t>		</a:t>
            </a:r>
            <a:r>
              <a:rPr lang="en-US" sz="1400" b="1" dirty="0">
                <a:latin typeface="Tahoma" pitchFamily="34" charset="0"/>
              </a:rPr>
              <a:t>(15 </a:t>
            </a:r>
            <a:r>
              <a:rPr lang="en-US" sz="1400" b="1" dirty="0" err="1">
                <a:latin typeface="Tahoma" pitchFamily="34" charset="0"/>
              </a:rPr>
              <a:t>miliardi</a:t>
            </a:r>
            <a:r>
              <a:rPr lang="en-US" sz="1400" b="1" dirty="0">
                <a:latin typeface="Tahoma" pitchFamily="34" charset="0"/>
              </a:rPr>
              <a:t> </a:t>
            </a:r>
            <a:r>
              <a:rPr lang="en-US" sz="1400" b="1" dirty="0" err="1">
                <a:latin typeface="Tahoma" pitchFamily="34" charset="0"/>
              </a:rPr>
              <a:t>di</a:t>
            </a:r>
            <a:r>
              <a:rPr lang="en-US" sz="1400" b="1" dirty="0">
                <a:latin typeface="Tahoma" pitchFamily="34" charset="0"/>
              </a:rPr>
              <a:t> </a:t>
            </a:r>
            <a:r>
              <a:rPr lang="en-US" sz="1400" b="1" dirty="0" err="1">
                <a:latin typeface="Tahoma" pitchFamily="34" charset="0"/>
              </a:rPr>
              <a:t>anni</a:t>
            </a:r>
            <a:r>
              <a:rPr lang="en-US" sz="1400" b="1" dirty="0">
                <a:latin typeface="Tahoma" pitchFamily="34" charset="0"/>
              </a:rPr>
              <a:t>)</a:t>
            </a:r>
          </a:p>
          <a:p>
            <a:pPr>
              <a:buFontTx/>
              <a:buChar char="-"/>
            </a:pPr>
            <a:r>
              <a:rPr lang="en-US" sz="1800" b="1" dirty="0">
                <a:latin typeface="Tahoma" pitchFamily="34" charset="0"/>
              </a:rPr>
              <a:t> </a:t>
            </a:r>
            <a:r>
              <a:rPr lang="en-US" sz="1800" b="1" dirty="0" err="1">
                <a:latin typeface="Tahoma" pitchFamily="34" charset="0"/>
              </a:rPr>
              <a:t>comparsa</a:t>
            </a:r>
            <a:r>
              <a:rPr lang="en-US" sz="1800" b="1" dirty="0">
                <a:latin typeface="Tahoma" pitchFamily="34" charset="0"/>
              </a:rPr>
              <a:t> </a:t>
            </a:r>
            <a:r>
              <a:rPr lang="en-US" sz="1800" b="1" dirty="0" err="1">
                <a:latin typeface="Tahoma" pitchFamily="34" charset="0"/>
              </a:rPr>
              <a:t>dell’uomo</a:t>
            </a:r>
            <a:r>
              <a:rPr lang="en-US" sz="1800" b="1" dirty="0">
                <a:latin typeface="Tahoma" pitchFamily="34" charset="0"/>
              </a:rPr>
              <a:t> </a:t>
            </a:r>
            <a:r>
              <a:rPr lang="en-US" sz="1800" b="1" dirty="0" err="1">
                <a:latin typeface="Tahoma" pitchFamily="34" charset="0"/>
              </a:rPr>
              <a:t>sulla</a:t>
            </a:r>
            <a:r>
              <a:rPr lang="en-US" sz="1800" b="1" dirty="0">
                <a:latin typeface="Tahoma" pitchFamily="34" charset="0"/>
              </a:rPr>
              <a:t> Terra  </a:t>
            </a:r>
            <a:r>
              <a:rPr lang="en-US" sz="1800" b="1" dirty="0" smtClean="0">
                <a:latin typeface="Tahoma" pitchFamily="34" charset="0"/>
              </a:rPr>
              <a:t>     10</a:t>
            </a:r>
            <a:r>
              <a:rPr lang="en-US" sz="1800" b="1" baseline="30000" dirty="0" smtClean="0">
                <a:latin typeface="Tahoma" pitchFamily="34" charset="0"/>
              </a:rPr>
              <a:t>13  </a:t>
            </a:r>
            <a:r>
              <a:rPr lang="en-US" sz="1800" b="1" dirty="0" err="1">
                <a:latin typeface="Tahoma" pitchFamily="34" charset="0"/>
              </a:rPr>
              <a:t>s</a:t>
            </a:r>
            <a:r>
              <a:rPr lang="en-US" sz="1800" b="1" dirty="0">
                <a:latin typeface="Tahoma" pitchFamily="34" charset="0"/>
              </a:rPr>
              <a:t>                     </a:t>
            </a:r>
            <a:r>
              <a:rPr lang="en-US" sz="1800" b="1" dirty="0" smtClean="0">
                <a:latin typeface="Tahoma" pitchFamily="34" charset="0"/>
              </a:rPr>
              <a:t> </a:t>
            </a:r>
            <a:r>
              <a:rPr lang="en-US" sz="1400" b="1" dirty="0" smtClean="0">
                <a:latin typeface="Tahoma" pitchFamily="34" charset="0"/>
              </a:rPr>
              <a:t>(</a:t>
            </a:r>
            <a:r>
              <a:rPr lang="en-US" sz="1400" b="1" dirty="0">
                <a:latin typeface="Tahoma" pitchFamily="34" charset="0"/>
              </a:rPr>
              <a:t>300000 </a:t>
            </a:r>
            <a:r>
              <a:rPr lang="en-US" sz="1400" b="1" dirty="0" err="1">
                <a:latin typeface="Tahoma" pitchFamily="34" charset="0"/>
              </a:rPr>
              <a:t>anni</a:t>
            </a:r>
            <a:r>
              <a:rPr lang="en-US" sz="1400" b="1" dirty="0">
                <a:latin typeface="Tahoma" pitchFamily="34" charset="0"/>
              </a:rPr>
              <a:t>)</a:t>
            </a:r>
          </a:p>
          <a:p>
            <a:pPr>
              <a:buFontTx/>
              <a:buChar char="-"/>
            </a:pPr>
            <a:r>
              <a:rPr lang="en-US" sz="1800" b="1" dirty="0">
                <a:latin typeface="Tahoma" pitchFamily="34" charset="0"/>
              </a:rPr>
              <a:t> era </a:t>
            </a:r>
            <a:r>
              <a:rPr lang="en-US" sz="1800" b="1" dirty="0" err="1">
                <a:latin typeface="Tahoma" pitchFamily="34" charset="0"/>
              </a:rPr>
              <a:t>cristiana</a:t>
            </a:r>
            <a:r>
              <a:rPr lang="en-US" sz="1800" b="1" dirty="0">
                <a:latin typeface="Tahoma" pitchFamily="34" charset="0"/>
              </a:rPr>
              <a:t>			    </a:t>
            </a:r>
            <a:r>
              <a:rPr lang="en-US" sz="1800" b="1" dirty="0" smtClean="0">
                <a:latin typeface="Tahoma" pitchFamily="34" charset="0"/>
              </a:rPr>
              <a:t>                  6.3 </a:t>
            </a:r>
            <a:r>
              <a:rPr lang="en-US" sz="1000" b="1" dirty="0">
                <a:latin typeface="Tahoma" pitchFamily="34" charset="0"/>
                <a:cs typeface="Times New Roman" pitchFamily="18" charset="0"/>
              </a:rPr>
              <a:t>•</a:t>
            </a:r>
            <a:r>
              <a:rPr lang="en-US" sz="1800" b="1" dirty="0">
                <a:latin typeface="Tahoma" pitchFamily="34" charset="0"/>
              </a:rPr>
              <a:t> 10</a:t>
            </a:r>
            <a:r>
              <a:rPr lang="en-US" sz="1800" b="1" baseline="30000" dirty="0">
                <a:latin typeface="Tahoma" pitchFamily="34" charset="0"/>
              </a:rPr>
              <a:t>10</a:t>
            </a:r>
            <a:r>
              <a:rPr lang="en-US" sz="1800" b="1" dirty="0">
                <a:latin typeface="Tahoma" pitchFamily="34" charset="0"/>
              </a:rPr>
              <a:t> </a:t>
            </a:r>
            <a:r>
              <a:rPr lang="en-US" sz="1800" b="1" dirty="0" err="1">
                <a:latin typeface="Tahoma" pitchFamily="34" charset="0"/>
              </a:rPr>
              <a:t>s</a:t>
            </a:r>
            <a:r>
              <a:rPr lang="en-US" sz="1800" b="1" dirty="0">
                <a:latin typeface="Tahoma" pitchFamily="34" charset="0"/>
              </a:rPr>
              <a:t>	             </a:t>
            </a:r>
            <a:r>
              <a:rPr lang="en-US" sz="1400" b="1" dirty="0">
                <a:latin typeface="Tahoma" pitchFamily="34" charset="0"/>
              </a:rPr>
              <a:t>(2000 </a:t>
            </a:r>
            <a:r>
              <a:rPr lang="en-US" sz="1400" b="1" dirty="0" err="1">
                <a:latin typeface="Tahoma" pitchFamily="34" charset="0"/>
              </a:rPr>
              <a:t>anni</a:t>
            </a:r>
            <a:r>
              <a:rPr lang="en-US" sz="1400" b="1" dirty="0">
                <a:latin typeface="Tahoma" pitchFamily="34" charset="0"/>
              </a:rPr>
              <a:t>)</a:t>
            </a:r>
          </a:p>
          <a:p>
            <a:pPr>
              <a:buFontTx/>
              <a:buChar char="-"/>
            </a:pPr>
            <a:r>
              <a:rPr lang="en-US" sz="1800" b="1" dirty="0">
                <a:latin typeface="Tahoma" pitchFamily="34" charset="0"/>
              </a:rPr>
              <a:t> anno </a:t>
            </a:r>
            <a:r>
              <a:rPr lang="en-US" sz="1800" b="1" dirty="0" err="1">
                <a:latin typeface="Tahoma" pitchFamily="34" charset="0"/>
              </a:rPr>
              <a:t>solare</a:t>
            </a:r>
            <a:r>
              <a:rPr lang="en-US" sz="1800" b="1" dirty="0">
                <a:latin typeface="Tahoma" pitchFamily="34" charset="0"/>
              </a:rPr>
              <a:t> 			  </a:t>
            </a:r>
            <a:r>
              <a:rPr lang="en-US" sz="1800" b="1" dirty="0" smtClean="0">
                <a:latin typeface="Tahoma" pitchFamily="34" charset="0"/>
              </a:rPr>
              <a:t>                  3.15 </a:t>
            </a:r>
            <a:r>
              <a:rPr lang="en-US" sz="1000" b="1" dirty="0">
                <a:latin typeface="Tahoma" pitchFamily="34" charset="0"/>
                <a:cs typeface="Times New Roman" pitchFamily="18" charset="0"/>
              </a:rPr>
              <a:t>•</a:t>
            </a:r>
            <a:r>
              <a:rPr lang="en-US" sz="1800" b="1" dirty="0">
                <a:latin typeface="Tahoma" pitchFamily="34" charset="0"/>
              </a:rPr>
              <a:t> 10</a:t>
            </a:r>
            <a:r>
              <a:rPr lang="en-US" sz="1800" b="1" baseline="30000" dirty="0">
                <a:latin typeface="Tahoma" pitchFamily="34" charset="0"/>
              </a:rPr>
              <a:t>7</a:t>
            </a:r>
            <a:r>
              <a:rPr lang="en-US" sz="1800" b="1" dirty="0">
                <a:latin typeface="Tahoma" pitchFamily="34" charset="0"/>
              </a:rPr>
              <a:t> </a:t>
            </a:r>
            <a:r>
              <a:rPr lang="en-US" sz="1800" b="1" dirty="0" err="1">
                <a:latin typeface="Tahoma" pitchFamily="34" charset="0"/>
              </a:rPr>
              <a:t>s</a:t>
            </a:r>
            <a:r>
              <a:rPr lang="en-US" sz="1800" b="1" dirty="0">
                <a:latin typeface="Tahoma" pitchFamily="34" charset="0"/>
              </a:rPr>
              <a:t>	            </a:t>
            </a:r>
          </a:p>
          <a:p>
            <a:pPr>
              <a:buFontTx/>
              <a:buChar char="-"/>
            </a:pPr>
            <a:r>
              <a:rPr lang="en-US" sz="1800" b="1" dirty="0">
                <a:latin typeface="Tahoma" pitchFamily="34" charset="0"/>
              </a:rPr>
              <a:t> </a:t>
            </a:r>
            <a:r>
              <a:rPr lang="en-US" sz="1800" b="1" dirty="0" err="1">
                <a:latin typeface="Tahoma" pitchFamily="34" charset="0"/>
              </a:rPr>
              <a:t>giorno</a:t>
            </a:r>
            <a:r>
              <a:rPr lang="en-US" sz="1800" b="1" dirty="0">
                <a:latin typeface="Tahoma" pitchFamily="34" charset="0"/>
              </a:rPr>
              <a:t> </a:t>
            </a:r>
            <a:r>
              <a:rPr lang="en-US" sz="1800" b="1" dirty="0" err="1">
                <a:latin typeface="Tahoma" pitchFamily="34" charset="0"/>
              </a:rPr>
              <a:t>solare</a:t>
            </a:r>
            <a:r>
              <a:rPr lang="en-US" sz="1800" b="1" dirty="0">
                <a:latin typeface="Tahoma" pitchFamily="34" charset="0"/>
              </a:rPr>
              <a:t>		                  </a:t>
            </a:r>
            <a:r>
              <a:rPr lang="en-US" sz="1800" b="1" dirty="0" smtClean="0">
                <a:latin typeface="Tahoma" pitchFamily="34" charset="0"/>
              </a:rPr>
              <a:t>         8.64 </a:t>
            </a:r>
            <a:r>
              <a:rPr lang="en-US" sz="1000" b="1" dirty="0">
                <a:latin typeface="Tahoma" pitchFamily="34" charset="0"/>
                <a:cs typeface="Times New Roman" pitchFamily="18" charset="0"/>
              </a:rPr>
              <a:t>•</a:t>
            </a:r>
            <a:r>
              <a:rPr lang="en-US" sz="1800" b="1" dirty="0">
                <a:latin typeface="Tahoma" pitchFamily="34" charset="0"/>
              </a:rPr>
              <a:t> 10</a:t>
            </a:r>
            <a:r>
              <a:rPr lang="en-US" sz="1800" b="1" baseline="30000" dirty="0">
                <a:latin typeface="Tahoma" pitchFamily="34" charset="0"/>
              </a:rPr>
              <a:t>4</a:t>
            </a:r>
            <a:r>
              <a:rPr lang="en-US" sz="1800" b="1" dirty="0">
                <a:latin typeface="Tahoma" pitchFamily="34" charset="0"/>
              </a:rPr>
              <a:t> </a:t>
            </a:r>
            <a:r>
              <a:rPr lang="en-US" sz="1800" b="1" dirty="0" err="1">
                <a:latin typeface="Tahoma" pitchFamily="34" charset="0"/>
              </a:rPr>
              <a:t>s</a:t>
            </a:r>
            <a:r>
              <a:rPr lang="en-US" sz="1800" b="1" dirty="0">
                <a:latin typeface="Tahoma" pitchFamily="34" charset="0"/>
              </a:rPr>
              <a:t>	             </a:t>
            </a:r>
          </a:p>
          <a:p>
            <a:pPr>
              <a:buFontTx/>
              <a:buChar char="-"/>
            </a:pPr>
            <a:r>
              <a:rPr lang="en-US" sz="1800" b="1" dirty="0">
                <a:latin typeface="Tahoma" pitchFamily="34" charset="0"/>
              </a:rPr>
              <a:t> </a:t>
            </a:r>
            <a:r>
              <a:rPr lang="en-US" sz="1800" b="1" dirty="0" err="1">
                <a:latin typeface="Tahoma" pitchFamily="34" charset="0"/>
              </a:rPr>
              <a:t>intervallo</a:t>
            </a:r>
            <a:r>
              <a:rPr lang="en-US" sz="1800" b="1" dirty="0">
                <a:latin typeface="Tahoma" pitchFamily="34" charset="0"/>
              </a:rPr>
              <a:t> </a:t>
            </a:r>
            <a:r>
              <a:rPr lang="en-US" sz="1800" b="1" dirty="0" err="1">
                <a:latin typeface="Tahoma" pitchFamily="34" charset="0"/>
              </a:rPr>
              <a:t>tra</a:t>
            </a:r>
            <a:r>
              <a:rPr lang="en-US" sz="1800" b="1" dirty="0">
                <a:latin typeface="Tahoma" pitchFamily="34" charset="0"/>
              </a:rPr>
              <a:t> due </a:t>
            </a:r>
            <a:r>
              <a:rPr lang="en-US" sz="1800" b="1" dirty="0" err="1">
                <a:latin typeface="Tahoma" pitchFamily="34" charset="0"/>
              </a:rPr>
              <a:t>battiti</a:t>
            </a:r>
            <a:r>
              <a:rPr lang="en-US" sz="1800" b="1" dirty="0">
                <a:latin typeface="Tahoma" pitchFamily="34" charset="0"/>
              </a:rPr>
              <a:t> </a:t>
            </a:r>
            <a:r>
              <a:rPr lang="en-US" sz="1800" b="1" dirty="0" err="1">
                <a:latin typeface="Tahoma" pitchFamily="34" charset="0"/>
              </a:rPr>
              <a:t>cardiaci</a:t>
            </a:r>
            <a:r>
              <a:rPr lang="en-US" sz="1800" b="1" dirty="0">
                <a:latin typeface="Tahoma" pitchFamily="34" charset="0"/>
              </a:rPr>
              <a:t> </a:t>
            </a:r>
            <a:r>
              <a:rPr lang="en-US" sz="1800" b="1" dirty="0" smtClean="0">
                <a:latin typeface="Tahoma" pitchFamily="34" charset="0"/>
              </a:rPr>
              <a:t>       8 </a:t>
            </a:r>
            <a:r>
              <a:rPr lang="en-US" sz="1000" b="1" dirty="0">
                <a:latin typeface="Tahoma" pitchFamily="34" charset="0"/>
                <a:cs typeface="Times New Roman" pitchFamily="18" charset="0"/>
              </a:rPr>
              <a:t>•</a:t>
            </a:r>
            <a:r>
              <a:rPr lang="en-US" sz="1800" b="1" dirty="0">
                <a:latin typeface="Tahoma" pitchFamily="34" charset="0"/>
              </a:rPr>
              <a:t> 10</a:t>
            </a:r>
            <a:r>
              <a:rPr lang="en-US" sz="1800" b="1" baseline="30000" dirty="0">
                <a:latin typeface="Tahoma" pitchFamily="34" charset="0"/>
              </a:rPr>
              <a:t>-1</a:t>
            </a:r>
            <a:r>
              <a:rPr lang="en-US" sz="1800" b="1" dirty="0">
                <a:latin typeface="Tahoma" pitchFamily="34" charset="0"/>
              </a:rPr>
              <a:t> </a:t>
            </a:r>
            <a:r>
              <a:rPr lang="en-US" sz="1800" b="1" dirty="0" err="1">
                <a:latin typeface="Tahoma" pitchFamily="34" charset="0"/>
              </a:rPr>
              <a:t>s</a:t>
            </a:r>
            <a:r>
              <a:rPr lang="en-US" sz="1800" b="1" dirty="0">
                <a:latin typeface="Tahoma" pitchFamily="34" charset="0"/>
              </a:rPr>
              <a:t>	             </a:t>
            </a:r>
            <a:r>
              <a:rPr lang="en-US" sz="1400" b="1" dirty="0">
                <a:latin typeface="Tahoma" pitchFamily="34" charset="0"/>
              </a:rPr>
              <a:t>(8/10 </a:t>
            </a:r>
            <a:r>
              <a:rPr lang="en-US" sz="1400" b="1" dirty="0" err="1">
                <a:latin typeface="Tahoma" pitchFamily="34" charset="0"/>
              </a:rPr>
              <a:t>di</a:t>
            </a:r>
            <a:r>
              <a:rPr lang="en-US" sz="1400" b="1" dirty="0">
                <a:latin typeface="Tahoma" pitchFamily="34" charset="0"/>
              </a:rPr>
              <a:t> sec.)</a:t>
            </a:r>
          </a:p>
          <a:p>
            <a:pPr>
              <a:buFontTx/>
              <a:buChar char="-"/>
            </a:pPr>
            <a:r>
              <a:rPr lang="en-US" sz="1800" b="1" dirty="0">
                <a:latin typeface="Tahoma" pitchFamily="34" charset="0"/>
              </a:rPr>
              <a:t> </a:t>
            </a:r>
            <a:r>
              <a:rPr lang="en-US" sz="1800" b="1" dirty="0" err="1">
                <a:latin typeface="Tahoma" pitchFamily="34" charset="0"/>
              </a:rPr>
              <a:t>periodo</a:t>
            </a:r>
            <a:r>
              <a:rPr lang="en-US" sz="1800" b="1" dirty="0">
                <a:latin typeface="Tahoma" pitchFamily="34" charset="0"/>
              </a:rPr>
              <a:t> </a:t>
            </a:r>
            <a:r>
              <a:rPr lang="en-US" sz="1800" b="1" dirty="0" err="1">
                <a:latin typeface="Tahoma" pitchFamily="34" charset="0"/>
              </a:rPr>
              <a:t>di</a:t>
            </a:r>
            <a:r>
              <a:rPr lang="en-US" sz="1800" b="1" dirty="0">
                <a:latin typeface="Tahoma" pitchFamily="34" charset="0"/>
              </a:rPr>
              <a:t> </a:t>
            </a:r>
            <a:r>
              <a:rPr lang="en-US" sz="1800" b="1" dirty="0" err="1">
                <a:latin typeface="Tahoma" pitchFamily="34" charset="0"/>
              </a:rPr>
              <a:t>vibraz</a:t>
            </a:r>
            <a:r>
              <a:rPr lang="en-US" sz="1800" b="1" dirty="0">
                <a:latin typeface="Tahoma" pitchFamily="34" charset="0"/>
              </a:rPr>
              <a:t>. voce basso	    </a:t>
            </a:r>
            <a:r>
              <a:rPr lang="en-US" sz="1800" b="1" dirty="0" smtClean="0">
                <a:latin typeface="Tahoma" pitchFamily="34" charset="0"/>
              </a:rPr>
              <a:t>       5 </a:t>
            </a:r>
            <a:r>
              <a:rPr lang="en-US" sz="1000" b="1" dirty="0">
                <a:latin typeface="Tahoma" pitchFamily="34" charset="0"/>
                <a:cs typeface="Times New Roman" pitchFamily="18" charset="0"/>
              </a:rPr>
              <a:t>•</a:t>
            </a:r>
            <a:r>
              <a:rPr lang="en-US" sz="1000" b="1" dirty="0">
                <a:latin typeface="Tahoma" pitchFamily="34" charset="0"/>
              </a:rPr>
              <a:t> </a:t>
            </a:r>
            <a:r>
              <a:rPr lang="en-US" sz="1800" b="1" dirty="0">
                <a:latin typeface="Tahoma" pitchFamily="34" charset="0"/>
              </a:rPr>
              <a:t>10</a:t>
            </a:r>
            <a:r>
              <a:rPr lang="en-US" sz="1800" b="1" baseline="30000" dirty="0">
                <a:latin typeface="Tahoma" pitchFamily="34" charset="0"/>
              </a:rPr>
              <a:t>-2</a:t>
            </a:r>
            <a:r>
              <a:rPr lang="en-US" sz="1800" b="1" dirty="0">
                <a:latin typeface="Tahoma" pitchFamily="34" charset="0"/>
              </a:rPr>
              <a:t> </a:t>
            </a:r>
            <a:r>
              <a:rPr lang="en-US" sz="1800" b="1" dirty="0" err="1">
                <a:latin typeface="Tahoma" pitchFamily="34" charset="0"/>
              </a:rPr>
              <a:t>s</a:t>
            </a:r>
            <a:r>
              <a:rPr lang="en-US" sz="1800" b="1" dirty="0">
                <a:latin typeface="Tahoma" pitchFamily="34" charset="0"/>
              </a:rPr>
              <a:t>	             </a:t>
            </a:r>
            <a:r>
              <a:rPr lang="en-US" sz="1400" b="1" dirty="0">
                <a:latin typeface="Tahoma" pitchFamily="34" charset="0"/>
              </a:rPr>
              <a:t>(2/100 </a:t>
            </a:r>
            <a:r>
              <a:rPr lang="en-US" sz="1400" b="1" dirty="0" err="1">
                <a:latin typeface="Tahoma" pitchFamily="34" charset="0"/>
              </a:rPr>
              <a:t>di</a:t>
            </a:r>
            <a:r>
              <a:rPr lang="en-US" sz="1400" b="1" dirty="0">
                <a:latin typeface="Tahoma" pitchFamily="34" charset="0"/>
              </a:rPr>
              <a:t> sec.)</a:t>
            </a:r>
          </a:p>
          <a:p>
            <a:pPr>
              <a:buFontTx/>
              <a:buChar char="-"/>
            </a:pPr>
            <a:r>
              <a:rPr lang="en-US" sz="1800" b="1" dirty="0">
                <a:latin typeface="Tahoma" pitchFamily="34" charset="0"/>
              </a:rPr>
              <a:t> </a:t>
            </a:r>
            <a:r>
              <a:rPr lang="en-US" sz="1800" b="1" dirty="0" err="1">
                <a:latin typeface="Tahoma" pitchFamily="34" charset="0"/>
              </a:rPr>
              <a:t>periodo</a:t>
            </a:r>
            <a:r>
              <a:rPr lang="en-US" sz="1800" b="1" dirty="0">
                <a:latin typeface="Tahoma" pitchFamily="34" charset="0"/>
              </a:rPr>
              <a:t> </a:t>
            </a:r>
            <a:r>
              <a:rPr lang="en-US" sz="1800" b="1" dirty="0" err="1">
                <a:latin typeface="Tahoma" pitchFamily="34" charset="0"/>
              </a:rPr>
              <a:t>di</a:t>
            </a:r>
            <a:r>
              <a:rPr lang="en-US" sz="1800" b="1" dirty="0">
                <a:latin typeface="Tahoma" pitchFamily="34" charset="0"/>
              </a:rPr>
              <a:t> </a:t>
            </a:r>
            <a:r>
              <a:rPr lang="en-US" sz="1800" b="1" dirty="0" err="1">
                <a:latin typeface="Tahoma" pitchFamily="34" charset="0"/>
              </a:rPr>
              <a:t>vibraz</a:t>
            </a:r>
            <a:r>
              <a:rPr lang="en-US" sz="1800" b="1" dirty="0">
                <a:latin typeface="Tahoma" pitchFamily="34" charset="0"/>
              </a:rPr>
              <a:t>. voce soprano   </a:t>
            </a:r>
            <a:r>
              <a:rPr lang="en-US" sz="1800" b="1" dirty="0" smtClean="0">
                <a:latin typeface="Tahoma" pitchFamily="34" charset="0"/>
              </a:rPr>
              <a:t>       5 </a:t>
            </a:r>
            <a:r>
              <a:rPr lang="en-US" sz="1000" b="1" dirty="0">
                <a:latin typeface="Tahoma" pitchFamily="34" charset="0"/>
                <a:cs typeface="Times New Roman" pitchFamily="18" charset="0"/>
              </a:rPr>
              <a:t>•</a:t>
            </a:r>
            <a:r>
              <a:rPr lang="en-US" sz="1800" b="1" dirty="0">
                <a:latin typeface="Tahoma" pitchFamily="34" charset="0"/>
              </a:rPr>
              <a:t> 10</a:t>
            </a:r>
            <a:r>
              <a:rPr lang="en-US" sz="1800" b="1" baseline="30000" dirty="0">
                <a:latin typeface="Tahoma" pitchFamily="34" charset="0"/>
              </a:rPr>
              <a:t>-5</a:t>
            </a:r>
            <a:r>
              <a:rPr lang="en-US" sz="1800" b="1" dirty="0">
                <a:latin typeface="Tahoma" pitchFamily="34" charset="0"/>
              </a:rPr>
              <a:t> </a:t>
            </a:r>
            <a:r>
              <a:rPr lang="en-US" sz="1800" b="1" dirty="0" err="1">
                <a:latin typeface="Tahoma" pitchFamily="34" charset="0"/>
              </a:rPr>
              <a:t>s</a:t>
            </a:r>
            <a:r>
              <a:rPr lang="en-US" sz="1800" b="1" dirty="0">
                <a:latin typeface="Tahoma" pitchFamily="34" charset="0"/>
              </a:rPr>
              <a:t>	             </a:t>
            </a:r>
            <a:r>
              <a:rPr lang="en-US" sz="1400" b="1" dirty="0">
                <a:latin typeface="Tahoma" pitchFamily="34" charset="0"/>
              </a:rPr>
              <a:t>(50 </a:t>
            </a:r>
            <a:r>
              <a:rPr lang="en-US" sz="1400" b="1" dirty="0" err="1">
                <a:latin typeface="Tahoma" pitchFamily="34" charset="0"/>
              </a:rPr>
              <a:t>milionesimi</a:t>
            </a:r>
            <a:r>
              <a:rPr lang="en-US" sz="1400" b="1" dirty="0">
                <a:latin typeface="Tahoma" pitchFamily="34" charset="0"/>
              </a:rPr>
              <a:t> </a:t>
            </a:r>
            <a:r>
              <a:rPr lang="en-US" sz="1400" b="1" dirty="0" err="1">
                <a:latin typeface="Tahoma" pitchFamily="34" charset="0"/>
              </a:rPr>
              <a:t>di</a:t>
            </a:r>
            <a:r>
              <a:rPr lang="en-US" sz="1400" b="1" dirty="0">
                <a:latin typeface="Tahoma" pitchFamily="34" charset="0"/>
              </a:rPr>
              <a:t> sec.)</a:t>
            </a:r>
          </a:p>
          <a:p>
            <a:pPr>
              <a:buFontTx/>
              <a:buChar char="-"/>
            </a:pPr>
            <a:r>
              <a:rPr lang="en-US" sz="1800" b="1" dirty="0">
                <a:latin typeface="Tahoma" pitchFamily="34" charset="0"/>
              </a:rPr>
              <a:t> </a:t>
            </a:r>
            <a:r>
              <a:rPr lang="en-US" sz="1800" b="1" dirty="0" err="1">
                <a:latin typeface="Tahoma" pitchFamily="34" charset="0"/>
              </a:rPr>
              <a:t>periodo</a:t>
            </a:r>
            <a:r>
              <a:rPr lang="en-US" sz="1800" b="1" dirty="0">
                <a:latin typeface="Tahoma" pitchFamily="34" charset="0"/>
              </a:rPr>
              <a:t> </a:t>
            </a:r>
            <a:r>
              <a:rPr lang="en-US" sz="1800" b="1" dirty="0" err="1">
                <a:latin typeface="Tahoma" pitchFamily="34" charset="0"/>
              </a:rPr>
              <a:t>vib</a:t>
            </a:r>
            <a:r>
              <a:rPr lang="en-US" sz="1800" b="1" dirty="0">
                <a:latin typeface="Tahoma" pitchFamily="34" charset="0"/>
              </a:rPr>
              <a:t>. </a:t>
            </a:r>
            <a:r>
              <a:rPr lang="en-US" sz="1800" b="1" dirty="0" err="1">
                <a:latin typeface="Tahoma" pitchFamily="34" charset="0"/>
              </a:rPr>
              <a:t>onde</a:t>
            </a:r>
            <a:r>
              <a:rPr lang="en-US" sz="1800" b="1" dirty="0">
                <a:latin typeface="Tahoma" pitchFamily="34" charset="0"/>
              </a:rPr>
              <a:t> radio </a:t>
            </a:r>
            <a:r>
              <a:rPr lang="en-US" sz="1200" b="1" dirty="0">
                <a:latin typeface="Tahoma" pitchFamily="34" charset="0"/>
              </a:rPr>
              <a:t>(FM 100 MHz)</a:t>
            </a:r>
            <a:r>
              <a:rPr lang="en-US" sz="1800" b="1" dirty="0" smtClean="0">
                <a:latin typeface="Tahoma" pitchFamily="34" charset="0"/>
              </a:rPr>
              <a:t>        10</a:t>
            </a:r>
            <a:r>
              <a:rPr lang="en-US" sz="1800" b="1" baseline="30000" dirty="0">
                <a:latin typeface="Tahoma" pitchFamily="34" charset="0"/>
              </a:rPr>
              <a:t>-8</a:t>
            </a:r>
            <a:r>
              <a:rPr lang="en-US" sz="1800" b="1" dirty="0">
                <a:latin typeface="Tahoma" pitchFamily="34" charset="0"/>
              </a:rPr>
              <a:t> </a:t>
            </a:r>
            <a:r>
              <a:rPr lang="en-US" sz="1800" b="1" dirty="0" err="1">
                <a:latin typeface="Tahoma" pitchFamily="34" charset="0"/>
              </a:rPr>
              <a:t>s</a:t>
            </a:r>
            <a:r>
              <a:rPr lang="en-US" sz="1800" b="1" dirty="0">
                <a:latin typeface="Tahoma" pitchFamily="34" charset="0"/>
              </a:rPr>
              <a:t>	             </a:t>
            </a:r>
            <a:r>
              <a:rPr lang="en-US" sz="1400" b="1" dirty="0">
                <a:latin typeface="Tahoma" pitchFamily="34" charset="0"/>
              </a:rPr>
              <a:t>(10 </a:t>
            </a:r>
            <a:r>
              <a:rPr lang="en-US" sz="1400" b="1" dirty="0" err="1">
                <a:latin typeface="Tahoma" pitchFamily="34" charset="0"/>
              </a:rPr>
              <a:t>miliardesimi</a:t>
            </a:r>
            <a:r>
              <a:rPr lang="en-US" sz="1400" b="1" dirty="0">
                <a:latin typeface="Tahoma" pitchFamily="34" charset="0"/>
              </a:rPr>
              <a:t> </a:t>
            </a:r>
            <a:r>
              <a:rPr lang="en-US" sz="1400" b="1" dirty="0" err="1">
                <a:latin typeface="Tahoma" pitchFamily="34" charset="0"/>
              </a:rPr>
              <a:t>di</a:t>
            </a:r>
            <a:r>
              <a:rPr lang="en-US" sz="1400" b="1" dirty="0">
                <a:latin typeface="Tahoma" pitchFamily="34" charset="0"/>
              </a:rPr>
              <a:t> sec.)</a:t>
            </a:r>
          </a:p>
          <a:p>
            <a:pPr>
              <a:buFontTx/>
              <a:buChar char="-"/>
            </a:pPr>
            <a:r>
              <a:rPr lang="en-US" sz="1800" b="1" dirty="0">
                <a:latin typeface="Tahoma" pitchFamily="34" charset="0"/>
              </a:rPr>
              <a:t> </a:t>
            </a:r>
            <a:r>
              <a:rPr lang="en-US" sz="1800" b="1" dirty="0" err="1">
                <a:latin typeface="Tahoma" pitchFamily="34" charset="0"/>
              </a:rPr>
              <a:t>periodo</a:t>
            </a:r>
            <a:r>
              <a:rPr lang="en-US" sz="1800" b="1" dirty="0">
                <a:latin typeface="Tahoma" pitchFamily="34" charset="0"/>
              </a:rPr>
              <a:t> </a:t>
            </a:r>
            <a:r>
              <a:rPr lang="en-US" sz="1800" b="1" dirty="0" err="1">
                <a:latin typeface="Tahoma" pitchFamily="34" charset="0"/>
              </a:rPr>
              <a:t>di</a:t>
            </a:r>
            <a:r>
              <a:rPr lang="en-US" sz="1800" b="1" dirty="0">
                <a:latin typeface="Tahoma" pitchFamily="34" charset="0"/>
              </a:rPr>
              <a:t> </a:t>
            </a:r>
            <a:r>
              <a:rPr lang="en-US" sz="1800" b="1" dirty="0" err="1">
                <a:latin typeface="Tahoma" pitchFamily="34" charset="0"/>
              </a:rPr>
              <a:t>vib</a:t>
            </a:r>
            <a:r>
              <a:rPr lang="en-US" sz="1800" b="1" dirty="0">
                <a:latin typeface="Tahoma" pitchFamily="34" charset="0"/>
              </a:rPr>
              <a:t>. </a:t>
            </a:r>
            <a:r>
              <a:rPr lang="en-US" sz="1800" b="1" dirty="0" err="1">
                <a:latin typeface="Tahoma" pitchFamily="34" charset="0"/>
              </a:rPr>
              <a:t>raggi</a:t>
            </a:r>
            <a:r>
              <a:rPr lang="en-US" sz="1800" b="1" dirty="0">
                <a:latin typeface="Tahoma" pitchFamily="34" charset="0"/>
              </a:rPr>
              <a:t> X 		   </a:t>
            </a:r>
            <a:r>
              <a:rPr lang="en-US" sz="1800" b="1" dirty="0" smtClean="0">
                <a:latin typeface="Tahoma" pitchFamily="34" charset="0"/>
              </a:rPr>
              <a:t>             10</a:t>
            </a:r>
            <a:r>
              <a:rPr lang="en-US" sz="1800" b="1" baseline="30000" dirty="0">
                <a:latin typeface="Tahoma" pitchFamily="34" charset="0"/>
              </a:rPr>
              <a:t>-18</a:t>
            </a:r>
            <a:r>
              <a:rPr lang="en-US" sz="1800" b="1" dirty="0">
                <a:latin typeface="Tahoma" pitchFamily="34" charset="0"/>
              </a:rPr>
              <a:t> </a:t>
            </a:r>
            <a:r>
              <a:rPr lang="en-US" sz="1800" b="1" dirty="0" err="1">
                <a:latin typeface="Tahoma" pitchFamily="34" charset="0"/>
              </a:rPr>
              <a:t>s</a:t>
            </a:r>
            <a:r>
              <a:rPr lang="en-US" sz="1800" b="1" dirty="0">
                <a:latin typeface="Tahoma" pitchFamily="34" charset="0"/>
              </a:rPr>
              <a:t>    </a:t>
            </a:r>
            <a:r>
              <a:rPr lang="en-US" sz="1800" b="1" dirty="0" smtClean="0">
                <a:latin typeface="Tahoma" pitchFamily="34" charset="0"/>
              </a:rPr>
              <a:t> </a:t>
            </a:r>
            <a:r>
              <a:rPr lang="en-US" sz="1400" b="1" dirty="0" smtClean="0">
                <a:latin typeface="Tahoma" pitchFamily="34" charset="0"/>
              </a:rPr>
              <a:t>(</a:t>
            </a:r>
            <a:r>
              <a:rPr lang="en-US" sz="1400" b="1" dirty="0">
                <a:latin typeface="Tahoma" pitchFamily="34" charset="0"/>
              </a:rPr>
              <a:t>1 </a:t>
            </a:r>
            <a:r>
              <a:rPr lang="en-US" sz="1400" b="1" dirty="0" err="1">
                <a:latin typeface="Tahoma" pitchFamily="34" charset="0"/>
              </a:rPr>
              <a:t>miliardesimo</a:t>
            </a:r>
            <a:r>
              <a:rPr lang="en-US" sz="1400" b="1" dirty="0">
                <a:latin typeface="Tahoma" pitchFamily="34" charset="0"/>
              </a:rPr>
              <a:t> </a:t>
            </a:r>
            <a:r>
              <a:rPr lang="en-US" sz="1400" b="1" dirty="0" err="1">
                <a:latin typeface="Tahoma" pitchFamily="34" charset="0"/>
              </a:rPr>
              <a:t>di</a:t>
            </a:r>
            <a:r>
              <a:rPr lang="en-US" sz="1400" b="1" dirty="0">
                <a:latin typeface="Tahoma" pitchFamily="34" charset="0"/>
              </a:rPr>
              <a:t> </a:t>
            </a:r>
            <a:r>
              <a:rPr lang="en-US" sz="1400" b="1" dirty="0" err="1">
                <a:latin typeface="Tahoma" pitchFamily="34" charset="0"/>
              </a:rPr>
              <a:t>miliardesimo</a:t>
            </a:r>
            <a:r>
              <a:rPr lang="en-US" sz="1400" b="1" dirty="0">
                <a:latin typeface="Tahoma" pitchFamily="34" charset="0"/>
              </a:rPr>
              <a:t>  </a:t>
            </a:r>
            <a:r>
              <a:rPr lang="en-US" sz="1400" b="1" dirty="0" err="1">
                <a:latin typeface="Tahoma" pitchFamily="34" charset="0"/>
              </a:rPr>
              <a:t>di</a:t>
            </a:r>
            <a:r>
              <a:rPr lang="en-US" sz="1400" b="1" dirty="0">
                <a:latin typeface="Tahoma" pitchFamily="34" charset="0"/>
              </a:rPr>
              <a:t> sec.)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838200" y="304800"/>
            <a:ext cx="7772400" cy="1295400"/>
          </a:xfrm>
          <a:prstGeom prst="rect">
            <a:avLst/>
          </a:prstGeom>
          <a:gradFill rotWithShape="0">
            <a:gsLst>
              <a:gs pos="0">
                <a:srgbClr val="00FFFF"/>
              </a:gs>
              <a:gs pos="50000">
                <a:schemeClr val="bg1"/>
              </a:gs>
              <a:gs pos="100000">
                <a:srgbClr val="00FFFF"/>
              </a:gs>
            </a:gsLst>
            <a:lin ang="5400000" scaled="1"/>
          </a:gradFill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Ordini di grandezza: </a:t>
            </a:r>
            <a:br>
              <a:rPr kumimoji="0" lang="en-US" sz="3600" b="1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600" b="1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esempi di tempi</a:t>
            </a:r>
            <a:endParaRPr kumimoji="0" lang="it-IT" sz="3600" b="1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C692-1E06-5A48-A85E-8B31FD3AE8ED}" type="slidenum">
              <a:rPr lang="it-IT" b="1" smtClean="0"/>
              <a:pPr/>
              <a:t>15</a:t>
            </a:fld>
            <a:endParaRPr lang="it-IT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295400"/>
          </a:xfrm>
          <a:ln/>
        </p:spPr>
        <p:txBody>
          <a:bodyPr>
            <a:normAutofit fontScale="90000"/>
          </a:bodyPr>
          <a:lstStyle/>
          <a:p>
            <a:r>
              <a:rPr lang="en-US" b="1"/>
              <a:t>Ordini di grandezza: </a:t>
            </a:r>
            <a:br>
              <a:rPr lang="en-US" b="1"/>
            </a:br>
            <a:r>
              <a:rPr lang="en-US" b="1"/>
              <a:t>esempi di masse</a:t>
            </a:r>
            <a:endParaRPr lang="it-IT" b="1"/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0" y="2864556"/>
            <a:ext cx="9144000" cy="2530475"/>
          </a:xfrm>
          <a:prstGeom prst="rect">
            <a:avLst/>
          </a:prstGeom>
          <a:solidFill>
            <a:srgbClr val="FFFF99">
              <a:alpha val="50000"/>
            </a:srgb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dirty="0" err="1">
                <a:solidFill>
                  <a:srgbClr val="009900"/>
                </a:solidFill>
              </a:rPr>
              <a:t>Alcune</a:t>
            </a:r>
            <a:r>
              <a:rPr lang="en-US" sz="2400" b="1" dirty="0">
                <a:solidFill>
                  <a:srgbClr val="009900"/>
                </a:solidFill>
              </a:rPr>
              <a:t> masse 	      </a:t>
            </a:r>
            <a:r>
              <a:rPr lang="en-US" sz="2400" b="1" dirty="0" err="1">
                <a:solidFill>
                  <a:srgbClr val="009900"/>
                </a:solidFill>
              </a:rPr>
              <a:t>valore</a:t>
            </a:r>
            <a:r>
              <a:rPr lang="en-US" sz="2400" b="1" dirty="0">
                <a:solidFill>
                  <a:srgbClr val="009900"/>
                </a:solidFill>
              </a:rPr>
              <a:t> in kg</a:t>
            </a:r>
          </a:p>
          <a:p>
            <a:endParaRPr lang="en-US" sz="800" b="1" dirty="0">
              <a:solidFill>
                <a:srgbClr val="009900"/>
              </a:solidFill>
              <a:latin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1800" b="1" dirty="0">
                <a:latin typeface="Tahoma" pitchFamily="34" charset="0"/>
              </a:rPr>
              <a:t> </a:t>
            </a:r>
            <a:r>
              <a:rPr lang="en-US" sz="1800" b="1" dirty="0" err="1">
                <a:latin typeface="Tahoma" pitchFamily="34" charset="0"/>
              </a:rPr>
              <a:t>massa</a:t>
            </a:r>
            <a:r>
              <a:rPr lang="en-US" sz="1800" b="1" dirty="0">
                <a:latin typeface="Tahoma" pitchFamily="34" charset="0"/>
              </a:rPr>
              <a:t> </a:t>
            </a:r>
            <a:r>
              <a:rPr lang="en-US" sz="1800" b="1" dirty="0" err="1">
                <a:latin typeface="Tahoma" pitchFamily="34" charset="0"/>
              </a:rPr>
              <a:t>dell’Universo</a:t>
            </a:r>
            <a:r>
              <a:rPr lang="en-US" sz="1800" b="1" dirty="0">
                <a:latin typeface="Tahoma" pitchFamily="34" charset="0"/>
              </a:rPr>
              <a:t> (</a:t>
            </a:r>
            <a:r>
              <a:rPr lang="en-US" sz="1800" b="1" dirty="0" err="1">
                <a:latin typeface="Tahoma" pitchFamily="34" charset="0"/>
              </a:rPr>
              <a:t>stima</a:t>
            </a:r>
            <a:r>
              <a:rPr lang="en-US" sz="1800" b="1" dirty="0">
                <a:latin typeface="Tahoma" pitchFamily="34" charset="0"/>
              </a:rPr>
              <a:t>)  10</a:t>
            </a:r>
            <a:r>
              <a:rPr lang="en-US" sz="1800" b="1" baseline="30000" dirty="0">
                <a:latin typeface="Tahoma" pitchFamily="34" charset="0"/>
              </a:rPr>
              <a:t>55</a:t>
            </a:r>
            <a:r>
              <a:rPr lang="en-US" sz="1800" b="1" dirty="0">
                <a:latin typeface="Tahoma" pitchFamily="34" charset="0"/>
              </a:rPr>
              <a:t> kg</a:t>
            </a:r>
          </a:p>
          <a:p>
            <a:pPr>
              <a:buFontTx/>
              <a:buChar char="-"/>
            </a:pPr>
            <a:r>
              <a:rPr lang="en-US" sz="1800" b="1" dirty="0">
                <a:latin typeface="Tahoma" pitchFamily="34" charset="0"/>
              </a:rPr>
              <a:t> </a:t>
            </a:r>
            <a:r>
              <a:rPr lang="en-US" sz="1800" b="1" dirty="0" err="1">
                <a:latin typeface="Tahoma" pitchFamily="34" charset="0"/>
              </a:rPr>
              <a:t>massa</a:t>
            </a:r>
            <a:r>
              <a:rPr lang="en-US" sz="1800" b="1" dirty="0">
                <a:latin typeface="Tahoma" pitchFamily="34" charset="0"/>
              </a:rPr>
              <a:t> del Sole	           1.98 </a:t>
            </a:r>
            <a:r>
              <a:rPr lang="en-US" sz="1000" b="1" dirty="0">
                <a:latin typeface="Tahoma" pitchFamily="34" charset="0"/>
                <a:cs typeface="Times New Roman" pitchFamily="18" charset="0"/>
              </a:rPr>
              <a:t>• </a:t>
            </a:r>
            <a:r>
              <a:rPr lang="en-US" sz="1800" b="1" dirty="0">
                <a:latin typeface="Tahoma" pitchFamily="34" charset="0"/>
              </a:rPr>
              <a:t>10</a:t>
            </a:r>
            <a:r>
              <a:rPr lang="en-US" sz="1800" b="1" baseline="30000" dirty="0">
                <a:latin typeface="Tahoma" pitchFamily="34" charset="0"/>
              </a:rPr>
              <a:t>30  </a:t>
            </a:r>
            <a:r>
              <a:rPr lang="en-US" sz="1800" b="1" dirty="0">
                <a:latin typeface="Tahoma" pitchFamily="34" charset="0"/>
              </a:rPr>
              <a:t>kg</a:t>
            </a:r>
            <a:r>
              <a:rPr lang="en-US" sz="1800" b="1" dirty="0" smtClean="0">
                <a:latin typeface="Tahoma" pitchFamily="34" charset="0"/>
              </a:rPr>
              <a:t>       </a:t>
            </a:r>
            <a:r>
              <a:rPr lang="en-US" sz="1400" b="1" dirty="0" smtClean="0">
                <a:latin typeface="Tahoma" pitchFamily="34" charset="0"/>
              </a:rPr>
              <a:t>(</a:t>
            </a:r>
            <a:r>
              <a:rPr lang="en-US" sz="1400" b="1" dirty="0">
                <a:latin typeface="Tahoma" pitchFamily="34" charset="0"/>
              </a:rPr>
              <a:t>2000 </a:t>
            </a:r>
            <a:r>
              <a:rPr lang="en-US" sz="1400" b="1" dirty="0" err="1">
                <a:latin typeface="Tahoma" pitchFamily="34" charset="0"/>
              </a:rPr>
              <a:t>miliardi</a:t>
            </a:r>
            <a:r>
              <a:rPr lang="en-US" sz="1400" b="1" dirty="0">
                <a:latin typeface="Tahoma" pitchFamily="34" charset="0"/>
              </a:rPr>
              <a:t> </a:t>
            </a:r>
            <a:r>
              <a:rPr lang="en-US" sz="1400" b="1" dirty="0" err="1">
                <a:latin typeface="Tahoma" pitchFamily="34" charset="0"/>
              </a:rPr>
              <a:t>di</a:t>
            </a:r>
            <a:r>
              <a:rPr lang="en-US" sz="1400" b="1" dirty="0">
                <a:latin typeface="Tahoma" pitchFamily="34" charset="0"/>
              </a:rPr>
              <a:t> </a:t>
            </a:r>
            <a:r>
              <a:rPr lang="en-US" sz="1400" b="1" dirty="0" err="1">
                <a:latin typeface="Tahoma" pitchFamily="34" charset="0"/>
              </a:rPr>
              <a:t>miliardi</a:t>
            </a:r>
            <a:r>
              <a:rPr lang="en-US" sz="1400" b="1" dirty="0">
                <a:latin typeface="Tahoma" pitchFamily="34" charset="0"/>
              </a:rPr>
              <a:t> </a:t>
            </a:r>
            <a:r>
              <a:rPr lang="en-US" sz="1400" b="1" dirty="0" err="1">
                <a:latin typeface="Tahoma" pitchFamily="34" charset="0"/>
              </a:rPr>
              <a:t>di</a:t>
            </a:r>
            <a:r>
              <a:rPr lang="en-US" sz="1400" b="1" dirty="0">
                <a:latin typeface="Tahoma" pitchFamily="34" charset="0"/>
              </a:rPr>
              <a:t> </a:t>
            </a:r>
            <a:r>
              <a:rPr lang="en-US" sz="1400" b="1" dirty="0" err="1">
                <a:latin typeface="Tahoma" pitchFamily="34" charset="0"/>
              </a:rPr>
              <a:t>miliardi</a:t>
            </a:r>
            <a:r>
              <a:rPr lang="en-US" sz="1400" b="1" dirty="0">
                <a:latin typeface="Tahoma" pitchFamily="34" charset="0"/>
              </a:rPr>
              <a:t> </a:t>
            </a:r>
            <a:r>
              <a:rPr lang="en-US" sz="1400" b="1" dirty="0" err="1">
                <a:latin typeface="Tahoma" pitchFamily="34" charset="0"/>
              </a:rPr>
              <a:t>di</a:t>
            </a:r>
            <a:r>
              <a:rPr lang="en-US" sz="1400" b="1" dirty="0">
                <a:latin typeface="Tahoma" pitchFamily="34" charset="0"/>
              </a:rPr>
              <a:t> kg)</a:t>
            </a:r>
            <a:endParaRPr lang="en-US" sz="1800" b="1" dirty="0">
              <a:latin typeface="Tahoma" pitchFamily="34" charset="0"/>
            </a:endParaRPr>
          </a:p>
          <a:p>
            <a:pPr>
              <a:buFontTx/>
              <a:buChar char="-"/>
            </a:pPr>
            <a:r>
              <a:rPr lang="en-US" sz="1800" b="1" dirty="0">
                <a:latin typeface="Tahoma" pitchFamily="34" charset="0"/>
              </a:rPr>
              <a:t> </a:t>
            </a:r>
            <a:r>
              <a:rPr lang="en-US" sz="1800" b="1" dirty="0" err="1">
                <a:latin typeface="Tahoma" pitchFamily="34" charset="0"/>
              </a:rPr>
              <a:t>massa</a:t>
            </a:r>
            <a:r>
              <a:rPr lang="en-US" sz="1800" b="1" dirty="0">
                <a:latin typeface="Tahoma" pitchFamily="34" charset="0"/>
              </a:rPr>
              <a:t> </a:t>
            </a:r>
            <a:r>
              <a:rPr lang="en-US" sz="1800" b="1" dirty="0" err="1">
                <a:latin typeface="Tahoma" pitchFamily="34" charset="0"/>
              </a:rPr>
              <a:t>della</a:t>
            </a:r>
            <a:r>
              <a:rPr lang="en-US" sz="1800" b="1" dirty="0">
                <a:latin typeface="Tahoma" pitchFamily="34" charset="0"/>
              </a:rPr>
              <a:t> Terra	           5.98 </a:t>
            </a:r>
            <a:r>
              <a:rPr lang="en-US" sz="1000" b="1" dirty="0">
                <a:latin typeface="Tahoma" pitchFamily="34" charset="0"/>
                <a:cs typeface="Times New Roman" pitchFamily="18" charset="0"/>
              </a:rPr>
              <a:t>•</a:t>
            </a:r>
            <a:r>
              <a:rPr lang="en-US" sz="1800" b="1" dirty="0">
                <a:latin typeface="Tahoma" pitchFamily="34" charset="0"/>
                <a:cs typeface="Times New Roman" pitchFamily="18" charset="0"/>
              </a:rPr>
              <a:t> </a:t>
            </a:r>
            <a:r>
              <a:rPr lang="en-US" sz="1800" b="1" dirty="0">
                <a:latin typeface="Tahoma" pitchFamily="34" charset="0"/>
              </a:rPr>
              <a:t>10</a:t>
            </a:r>
            <a:r>
              <a:rPr lang="en-US" sz="1800" b="1" baseline="30000" dirty="0">
                <a:latin typeface="Tahoma" pitchFamily="34" charset="0"/>
              </a:rPr>
              <a:t>24  </a:t>
            </a:r>
            <a:r>
              <a:rPr lang="en-US" sz="1800" b="1" dirty="0">
                <a:latin typeface="Tahoma" pitchFamily="34" charset="0"/>
              </a:rPr>
              <a:t>kg      </a:t>
            </a:r>
            <a:r>
              <a:rPr lang="en-US" sz="1400" b="1" dirty="0">
                <a:latin typeface="Tahoma" pitchFamily="34" charset="0"/>
              </a:rPr>
              <a:t>(6 </a:t>
            </a:r>
            <a:r>
              <a:rPr lang="en-US" sz="1400" b="1" dirty="0" err="1">
                <a:latin typeface="Tahoma" pitchFamily="34" charset="0"/>
              </a:rPr>
              <a:t>milioni</a:t>
            </a:r>
            <a:r>
              <a:rPr lang="en-US" sz="1400" b="1" dirty="0">
                <a:latin typeface="Tahoma" pitchFamily="34" charset="0"/>
              </a:rPr>
              <a:t> </a:t>
            </a:r>
            <a:r>
              <a:rPr lang="en-US" sz="1400" b="1" dirty="0" err="1">
                <a:latin typeface="Tahoma" pitchFamily="34" charset="0"/>
              </a:rPr>
              <a:t>di</a:t>
            </a:r>
            <a:r>
              <a:rPr lang="en-US" sz="1400" b="1" dirty="0">
                <a:latin typeface="Tahoma" pitchFamily="34" charset="0"/>
              </a:rPr>
              <a:t> </a:t>
            </a:r>
            <a:r>
              <a:rPr lang="en-US" sz="1400" b="1" dirty="0" err="1">
                <a:latin typeface="Tahoma" pitchFamily="34" charset="0"/>
              </a:rPr>
              <a:t>miliardi</a:t>
            </a:r>
            <a:r>
              <a:rPr lang="en-US" sz="1400" b="1" dirty="0">
                <a:latin typeface="Tahoma" pitchFamily="34" charset="0"/>
              </a:rPr>
              <a:t> </a:t>
            </a:r>
            <a:r>
              <a:rPr lang="en-US" sz="1400" b="1" dirty="0" err="1">
                <a:latin typeface="Tahoma" pitchFamily="34" charset="0"/>
              </a:rPr>
              <a:t>di</a:t>
            </a:r>
            <a:r>
              <a:rPr lang="en-US" sz="1400" b="1" dirty="0">
                <a:latin typeface="Tahoma" pitchFamily="34" charset="0"/>
              </a:rPr>
              <a:t> </a:t>
            </a:r>
            <a:r>
              <a:rPr lang="en-US" sz="1400" b="1" dirty="0" err="1">
                <a:latin typeface="Tahoma" pitchFamily="34" charset="0"/>
              </a:rPr>
              <a:t>miliardi</a:t>
            </a:r>
            <a:r>
              <a:rPr lang="en-US" sz="1400" b="1" dirty="0">
                <a:latin typeface="Tahoma" pitchFamily="34" charset="0"/>
              </a:rPr>
              <a:t> </a:t>
            </a:r>
            <a:r>
              <a:rPr lang="en-US" sz="1400" b="1" dirty="0" err="1">
                <a:latin typeface="Tahoma" pitchFamily="34" charset="0"/>
              </a:rPr>
              <a:t>di</a:t>
            </a:r>
            <a:r>
              <a:rPr lang="en-US" sz="1400" b="1" dirty="0">
                <a:latin typeface="Tahoma" pitchFamily="34" charset="0"/>
              </a:rPr>
              <a:t> kg)</a:t>
            </a:r>
          </a:p>
          <a:p>
            <a:pPr>
              <a:buFontTx/>
              <a:buChar char="-"/>
            </a:pPr>
            <a:r>
              <a:rPr lang="en-US" sz="1800" b="1" dirty="0">
                <a:latin typeface="Tahoma" pitchFamily="34" charset="0"/>
              </a:rPr>
              <a:t> </a:t>
            </a:r>
            <a:r>
              <a:rPr lang="en-US" sz="1800" b="1" dirty="0" err="1">
                <a:latin typeface="Tahoma" pitchFamily="34" charset="0"/>
              </a:rPr>
              <a:t>massa</a:t>
            </a:r>
            <a:r>
              <a:rPr lang="en-US" sz="1800" b="1" dirty="0">
                <a:latin typeface="Tahoma" pitchFamily="34" charset="0"/>
              </a:rPr>
              <a:t> </a:t>
            </a:r>
            <a:r>
              <a:rPr lang="en-US" sz="1800" b="1" dirty="0" err="1">
                <a:latin typeface="Tahoma" pitchFamily="34" charset="0"/>
              </a:rPr>
              <a:t>di</a:t>
            </a:r>
            <a:r>
              <a:rPr lang="en-US" sz="1800" b="1" dirty="0">
                <a:latin typeface="Tahoma" pitchFamily="34" charset="0"/>
              </a:rPr>
              <a:t> un </a:t>
            </a:r>
            <a:r>
              <a:rPr lang="en-US" sz="1800" b="1" dirty="0" err="1">
                <a:latin typeface="Tahoma" pitchFamily="34" charset="0"/>
              </a:rPr>
              <a:t>uomo</a:t>
            </a:r>
            <a:r>
              <a:rPr lang="en-US" sz="1800" b="1" dirty="0">
                <a:latin typeface="Tahoma" pitchFamily="34" charset="0"/>
              </a:rPr>
              <a:t>	           7 </a:t>
            </a:r>
            <a:r>
              <a:rPr lang="en-US" sz="1000" b="1" dirty="0">
                <a:latin typeface="Tahoma" pitchFamily="34" charset="0"/>
                <a:cs typeface="Times New Roman" pitchFamily="18" charset="0"/>
              </a:rPr>
              <a:t>•</a:t>
            </a:r>
            <a:r>
              <a:rPr lang="en-US" sz="1800" b="1" dirty="0">
                <a:latin typeface="Tahoma" pitchFamily="34" charset="0"/>
                <a:cs typeface="Times New Roman" pitchFamily="18" charset="0"/>
              </a:rPr>
              <a:t> </a:t>
            </a:r>
            <a:r>
              <a:rPr lang="en-US" sz="1800" b="1" dirty="0">
                <a:latin typeface="Tahoma" pitchFamily="34" charset="0"/>
              </a:rPr>
              <a:t>10</a:t>
            </a:r>
            <a:r>
              <a:rPr lang="en-US" sz="1800" b="1" baseline="30000" dirty="0">
                <a:latin typeface="Tahoma" pitchFamily="34" charset="0"/>
              </a:rPr>
              <a:t>1 </a:t>
            </a:r>
            <a:r>
              <a:rPr lang="en-US" sz="1800" b="1" dirty="0">
                <a:latin typeface="Tahoma" pitchFamily="34" charset="0"/>
              </a:rPr>
              <a:t>kg</a:t>
            </a:r>
            <a:r>
              <a:rPr lang="en-US" sz="1800" b="1" dirty="0" smtClean="0">
                <a:latin typeface="Tahoma" pitchFamily="34" charset="0"/>
              </a:rPr>
              <a:t>             </a:t>
            </a:r>
            <a:r>
              <a:rPr lang="en-US" sz="1400" b="1" dirty="0" smtClean="0">
                <a:latin typeface="Tahoma" pitchFamily="34" charset="0"/>
              </a:rPr>
              <a:t>(</a:t>
            </a:r>
            <a:r>
              <a:rPr lang="en-US" sz="1400" b="1" dirty="0">
                <a:latin typeface="Tahoma" pitchFamily="34" charset="0"/>
              </a:rPr>
              <a:t>70 kg)</a:t>
            </a:r>
            <a:endParaRPr lang="en-US" sz="1800" b="1" dirty="0">
              <a:latin typeface="Tahoma" pitchFamily="34" charset="0"/>
            </a:endParaRPr>
          </a:p>
          <a:p>
            <a:pPr>
              <a:buFontTx/>
              <a:buChar char="-"/>
            </a:pPr>
            <a:r>
              <a:rPr lang="en-US" sz="1800" b="1" dirty="0">
                <a:latin typeface="Tahoma" pitchFamily="34" charset="0"/>
              </a:rPr>
              <a:t> </a:t>
            </a:r>
            <a:r>
              <a:rPr lang="en-US" sz="1800" b="1" dirty="0" err="1">
                <a:latin typeface="Tahoma" pitchFamily="34" charset="0"/>
              </a:rPr>
              <a:t>massa</a:t>
            </a:r>
            <a:r>
              <a:rPr lang="en-US" sz="1800" b="1" dirty="0">
                <a:latin typeface="Tahoma" pitchFamily="34" charset="0"/>
              </a:rPr>
              <a:t> </a:t>
            </a:r>
            <a:r>
              <a:rPr lang="en-US" sz="1800" b="1" dirty="0" err="1">
                <a:latin typeface="Tahoma" pitchFamily="34" charset="0"/>
              </a:rPr>
              <a:t>di</a:t>
            </a:r>
            <a:r>
              <a:rPr lang="en-US" sz="1800" b="1" dirty="0">
                <a:latin typeface="Tahoma" pitchFamily="34" charset="0"/>
              </a:rPr>
              <a:t> un </a:t>
            </a:r>
            <a:r>
              <a:rPr lang="en-US" sz="1800" b="1" dirty="0" err="1">
                <a:latin typeface="Tahoma" pitchFamily="34" charset="0"/>
              </a:rPr>
              <a:t>globulo</a:t>
            </a:r>
            <a:r>
              <a:rPr lang="en-US" sz="1800" b="1" dirty="0">
                <a:latin typeface="Tahoma" pitchFamily="34" charset="0"/>
              </a:rPr>
              <a:t> </a:t>
            </a:r>
            <a:r>
              <a:rPr lang="en-US" sz="1800" b="1" dirty="0" err="1">
                <a:latin typeface="Tahoma" pitchFamily="34" charset="0"/>
              </a:rPr>
              <a:t>rosso</a:t>
            </a:r>
            <a:r>
              <a:rPr lang="en-US" sz="1800" b="1" dirty="0">
                <a:latin typeface="Tahoma" pitchFamily="34" charset="0"/>
              </a:rPr>
              <a:t>     10</a:t>
            </a:r>
            <a:r>
              <a:rPr lang="en-US" sz="1800" b="1" baseline="30000" dirty="0">
                <a:latin typeface="Tahoma" pitchFamily="34" charset="0"/>
              </a:rPr>
              <a:t>-16  </a:t>
            </a:r>
            <a:r>
              <a:rPr lang="en-US" sz="1800" b="1" dirty="0">
                <a:latin typeface="Tahoma" pitchFamily="34" charset="0"/>
              </a:rPr>
              <a:t>kg               </a:t>
            </a:r>
            <a:r>
              <a:rPr lang="en-US" sz="1400" b="1" dirty="0">
                <a:latin typeface="Tahoma" pitchFamily="34" charset="0"/>
              </a:rPr>
              <a:t>(100 </a:t>
            </a:r>
            <a:r>
              <a:rPr lang="en-US" sz="1400" b="1" dirty="0" err="1">
                <a:latin typeface="Tahoma" pitchFamily="34" charset="0"/>
              </a:rPr>
              <a:t>milionesimi</a:t>
            </a:r>
            <a:r>
              <a:rPr lang="en-US" sz="1400" b="1" dirty="0">
                <a:latin typeface="Tahoma" pitchFamily="34" charset="0"/>
              </a:rPr>
              <a:t> </a:t>
            </a:r>
            <a:r>
              <a:rPr lang="en-US" sz="1400" b="1" dirty="0" err="1">
                <a:latin typeface="Tahoma" pitchFamily="34" charset="0"/>
              </a:rPr>
              <a:t>di</a:t>
            </a:r>
            <a:r>
              <a:rPr lang="en-US" sz="1400" b="1" dirty="0">
                <a:latin typeface="Tahoma" pitchFamily="34" charset="0"/>
              </a:rPr>
              <a:t> </a:t>
            </a:r>
            <a:r>
              <a:rPr lang="en-US" sz="1400" b="1" dirty="0" err="1">
                <a:latin typeface="Tahoma" pitchFamily="34" charset="0"/>
              </a:rPr>
              <a:t>miliardesimo</a:t>
            </a:r>
            <a:r>
              <a:rPr lang="en-US" sz="1400" b="1" dirty="0">
                <a:latin typeface="Tahoma" pitchFamily="34" charset="0"/>
              </a:rPr>
              <a:t> </a:t>
            </a:r>
            <a:r>
              <a:rPr lang="en-US" sz="1400" b="1" dirty="0" err="1">
                <a:latin typeface="Tahoma" pitchFamily="34" charset="0"/>
              </a:rPr>
              <a:t>di</a:t>
            </a:r>
            <a:r>
              <a:rPr lang="en-US" sz="1400" b="1" dirty="0">
                <a:latin typeface="Tahoma" pitchFamily="34" charset="0"/>
              </a:rPr>
              <a:t> </a:t>
            </a:r>
            <a:r>
              <a:rPr lang="en-US" sz="1400" b="1" dirty="0" err="1">
                <a:latin typeface="Tahoma" pitchFamily="34" charset="0"/>
              </a:rPr>
              <a:t>g</a:t>
            </a:r>
            <a:r>
              <a:rPr lang="en-US" sz="1400" b="1" dirty="0">
                <a:latin typeface="Tahoma" pitchFamily="34" charset="0"/>
              </a:rPr>
              <a:t>)</a:t>
            </a:r>
            <a:endParaRPr lang="en-US" sz="1800" b="1" dirty="0">
              <a:latin typeface="Tahoma" pitchFamily="34" charset="0"/>
            </a:endParaRPr>
          </a:p>
          <a:p>
            <a:pPr>
              <a:buFontTx/>
              <a:buChar char="-"/>
            </a:pPr>
            <a:r>
              <a:rPr lang="en-US" sz="1800" b="1" dirty="0">
                <a:latin typeface="Tahoma" pitchFamily="34" charset="0"/>
              </a:rPr>
              <a:t> </a:t>
            </a:r>
            <a:r>
              <a:rPr lang="en-US" sz="1800" b="1" dirty="0" err="1">
                <a:latin typeface="Tahoma" pitchFamily="34" charset="0"/>
              </a:rPr>
              <a:t>massa</a:t>
            </a:r>
            <a:r>
              <a:rPr lang="en-US" sz="1800" b="1" dirty="0">
                <a:latin typeface="Tahoma" pitchFamily="34" charset="0"/>
              </a:rPr>
              <a:t> del </a:t>
            </a:r>
            <a:r>
              <a:rPr lang="en-US" sz="1800" b="1" dirty="0" err="1">
                <a:latin typeface="Tahoma" pitchFamily="34" charset="0"/>
              </a:rPr>
              <a:t>protone</a:t>
            </a:r>
            <a:r>
              <a:rPr lang="en-US" sz="1800" b="1" dirty="0">
                <a:latin typeface="Tahoma" pitchFamily="34" charset="0"/>
              </a:rPr>
              <a:t>	          </a:t>
            </a:r>
            <a:r>
              <a:rPr lang="en-US" sz="1800" b="1" dirty="0" smtClean="0">
                <a:latin typeface="Tahoma" pitchFamily="34" charset="0"/>
              </a:rPr>
              <a:t>        1.67 </a:t>
            </a:r>
            <a:r>
              <a:rPr lang="en-US" sz="1000" b="1" dirty="0">
                <a:latin typeface="Tahoma" pitchFamily="34" charset="0"/>
                <a:cs typeface="Times New Roman" pitchFamily="18" charset="0"/>
              </a:rPr>
              <a:t>•</a:t>
            </a:r>
            <a:r>
              <a:rPr lang="en-US" sz="1800" b="1" dirty="0">
                <a:latin typeface="Tahoma" pitchFamily="34" charset="0"/>
                <a:cs typeface="Times New Roman" pitchFamily="18" charset="0"/>
              </a:rPr>
              <a:t> </a:t>
            </a:r>
            <a:r>
              <a:rPr lang="en-US" sz="1800" b="1" dirty="0">
                <a:latin typeface="Tahoma" pitchFamily="34" charset="0"/>
              </a:rPr>
              <a:t>10</a:t>
            </a:r>
            <a:r>
              <a:rPr lang="en-US" sz="1800" b="1" baseline="30000" dirty="0">
                <a:latin typeface="Tahoma" pitchFamily="34" charset="0"/>
              </a:rPr>
              <a:t>-27  </a:t>
            </a:r>
            <a:r>
              <a:rPr lang="en-US" sz="1800" b="1" dirty="0">
                <a:latin typeface="Tahoma" pitchFamily="34" charset="0"/>
              </a:rPr>
              <a:t>kg        </a:t>
            </a:r>
            <a:r>
              <a:rPr lang="en-US" sz="1400" b="1" dirty="0">
                <a:latin typeface="Tahoma" pitchFamily="34" charset="0"/>
              </a:rPr>
              <a:t>(1.6 </a:t>
            </a:r>
            <a:r>
              <a:rPr lang="en-US" sz="1400" b="1" dirty="0" err="1">
                <a:latin typeface="Tahoma" pitchFamily="34" charset="0"/>
              </a:rPr>
              <a:t>milionesimi</a:t>
            </a:r>
            <a:r>
              <a:rPr lang="en-US" sz="1400" b="1" dirty="0">
                <a:latin typeface="Tahoma" pitchFamily="34" charset="0"/>
              </a:rPr>
              <a:t> </a:t>
            </a:r>
            <a:r>
              <a:rPr lang="en-US" sz="1400" b="1" dirty="0" err="1">
                <a:latin typeface="Tahoma" pitchFamily="34" charset="0"/>
              </a:rPr>
              <a:t>di</a:t>
            </a:r>
            <a:r>
              <a:rPr lang="en-US" sz="1400" b="1" dirty="0">
                <a:latin typeface="Tahoma" pitchFamily="34" charset="0"/>
              </a:rPr>
              <a:t> </a:t>
            </a:r>
            <a:r>
              <a:rPr lang="en-US" sz="1400" b="1" dirty="0" err="1">
                <a:latin typeface="Tahoma" pitchFamily="34" charset="0"/>
              </a:rPr>
              <a:t>miliardesimo</a:t>
            </a:r>
            <a:r>
              <a:rPr lang="en-US" sz="1400" b="1" dirty="0">
                <a:latin typeface="Tahoma" pitchFamily="34" charset="0"/>
              </a:rPr>
              <a:t> </a:t>
            </a:r>
            <a:r>
              <a:rPr lang="en-US" sz="1400" b="1" dirty="0" err="1">
                <a:latin typeface="Tahoma" pitchFamily="34" charset="0"/>
              </a:rPr>
              <a:t>di</a:t>
            </a:r>
            <a:endParaRPr lang="en-US" sz="1400" b="1" dirty="0">
              <a:latin typeface="Tahoma" pitchFamily="34" charset="0"/>
            </a:endParaRPr>
          </a:p>
          <a:p>
            <a:pPr>
              <a:buFontTx/>
              <a:buChar char="-"/>
            </a:pPr>
            <a:r>
              <a:rPr lang="en-US" sz="1800" b="1" dirty="0">
                <a:latin typeface="Tahoma" pitchFamily="34" charset="0"/>
              </a:rPr>
              <a:t> </a:t>
            </a:r>
            <a:r>
              <a:rPr lang="en-US" sz="1800" b="1" dirty="0" err="1">
                <a:latin typeface="Tahoma" pitchFamily="34" charset="0"/>
              </a:rPr>
              <a:t>massa</a:t>
            </a:r>
            <a:r>
              <a:rPr lang="en-US" sz="1800" b="1" dirty="0">
                <a:latin typeface="Tahoma" pitchFamily="34" charset="0"/>
              </a:rPr>
              <a:t> </a:t>
            </a:r>
            <a:r>
              <a:rPr lang="en-US" sz="1800" b="1" dirty="0" err="1">
                <a:latin typeface="Tahoma" pitchFamily="34" charset="0"/>
              </a:rPr>
              <a:t>dell’elettrone</a:t>
            </a:r>
            <a:r>
              <a:rPr lang="en-US" sz="1800" b="1" dirty="0">
                <a:latin typeface="Tahoma" pitchFamily="34" charset="0"/>
              </a:rPr>
              <a:t>	           9.1 </a:t>
            </a:r>
            <a:r>
              <a:rPr lang="en-US" sz="1000" b="1" dirty="0">
                <a:latin typeface="Tahoma" pitchFamily="34" charset="0"/>
                <a:cs typeface="Times New Roman" pitchFamily="18" charset="0"/>
              </a:rPr>
              <a:t>•</a:t>
            </a:r>
            <a:r>
              <a:rPr lang="en-US" sz="1800" b="1" dirty="0">
                <a:latin typeface="Tahoma" pitchFamily="34" charset="0"/>
                <a:cs typeface="Times New Roman" pitchFamily="18" charset="0"/>
              </a:rPr>
              <a:t> </a:t>
            </a:r>
            <a:r>
              <a:rPr lang="en-US" sz="1800" b="1" dirty="0">
                <a:latin typeface="Tahoma" pitchFamily="34" charset="0"/>
              </a:rPr>
              <a:t>10</a:t>
            </a:r>
            <a:r>
              <a:rPr lang="en-US" sz="1800" b="1" baseline="30000" dirty="0">
                <a:latin typeface="Tahoma" pitchFamily="34" charset="0"/>
              </a:rPr>
              <a:t>-31  </a:t>
            </a:r>
            <a:r>
              <a:rPr lang="en-US" sz="1800" b="1" dirty="0">
                <a:latin typeface="Tahoma" pitchFamily="34" charset="0"/>
              </a:rPr>
              <a:t>kg                                 </a:t>
            </a:r>
            <a:r>
              <a:rPr lang="en-US" sz="1400" b="1" dirty="0" err="1">
                <a:latin typeface="Tahoma" pitchFamily="34" charset="0"/>
              </a:rPr>
              <a:t>miliardesimo</a:t>
            </a:r>
            <a:r>
              <a:rPr lang="en-US" sz="1400" b="1" dirty="0">
                <a:latin typeface="Tahoma" pitchFamily="34" charset="0"/>
              </a:rPr>
              <a:t> </a:t>
            </a:r>
            <a:r>
              <a:rPr lang="en-US" sz="1400" b="1" dirty="0" err="1">
                <a:latin typeface="Tahoma" pitchFamily="34" charset="0"/>
              </a:rPr>
              <a:t>di</a:t>
            </a:r>
            <a:r>
              <a:rPr lang="en-US" sz="1400" b="1" dirty="0">
                <a:latin typeface="Tahoma" pitchFamily="34" charset="0"/>
              </a:rPr>
              <a:t> </a:t>
            </a:r>
            <a:r>
              <a:rPr lang="en-US" sz="1400" b="1" dirty="0" err="1">
                <a:latin typeface="Tahoma" pitchFamily="34" charset="0"/>
              </a:rPr>
              <a:t>g</a:t>
            </a:r>
            <a:r>
              <a:rPr lang="en-US" sz="1400" b="1" dirty="0">
                <a:latin typeface="Tahoma" pitchFamily="34" charset="0"/>
              </a:rPr>
              <a:t>)</a:t>
            </a:r>
            <a:endParaRPr lang="en-US" sz="1800" b="1" dirty="0">
              <a:latin typeface="Tahoma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838200" y="304800"/>
            <a:ext cx="7772400" cy="1295400"/>
          </a:xfrm>
          <a:prstGeom prst="rect">
            <a:avLst/>
          </a:prstGeom>
          <a:gradFill rotWithShape="0">
            <a:gsLst>
              <a:gs pos="0">
                <a:srgbClr val="00FFFF"/>
              </a:gs>
              <a:gs pos="50000">
                <a:schemeClr val="bg1"/>
              </a:gs>
              <a:gs pos="100000">
                <a:srgbClr val="00FFFF"/>
              </a:gs>
            </a:gsLst>
            <a:lin ang="5400000" scaled="1"/>
          </a:gradFill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Ordini di grandezza: </a:t>
            </a:r>
            <a:br>
              <a:rPr kumimoji="0" lang="en-US" sz="3600" b="1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600" b="1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esempi di masse</a:t>
            </a:r>
            <a:endParaRPr kumimoji="0" lang="it-IT" sz="3600" b="1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C692-1E06-5A48-A85E-8B31FD3AE8ED}" type="slidenum">
              <a:rPr lang="it-IT" smtClean="0"/>
              <a:pPr/>
              <a:t>16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C692-1E06-5A48-A85E-8B31FD3AE8ED}" type="slidenum">
              <a:rPr lang="it-IT" smtClean="0"/>
              <a:pPr/>
              <a:t>17</a:t>
            </a:fld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egnaposto numero diapositiva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A1C692-1E06-5A48-A85E-8B31FD3AE8ED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it-IT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6553200" y="6387591"/>
            <a:ext cx="2133600" cy="365125"/>
          </a:xfrm>
        </p:spPr>
        <p:txBody>
          <a:bodyPr/>
          <a:lstStyle/>
          <a:p>
            <a:fld id="{C3A1C692-1E06-5A48-A85E-8B31FD3AE8ED}" type="slidenum">
              <a:rPr lang="it-IT" smtClean="0"/>
              <a:pPr/>
              <a:t>18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err="1"/>
              <a:t>Vettori</a:t>
            </a:r>
            <a:r>
              <a:rPr lang="en-US" dirty="0"/>
              <a:t>: </a:t>
            </a:r>
            <a:r>
              <a:rPr lang="en-US" dirty="0" err="1"/>
              <a:t>componenti</a:t>
            </a:r>
            <a:r>
              <a:rPr lang="en-US" dirty="0"/>
              <a:t> e modulo</a:t>
            </a:r>
            <a:endParaRPr lang="it-IT" dirty="0"/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5638800" y="1371600"/>
            <a:ext cx="2971800" cy="3094038"/>
            <a:chOff x="3552" y="864"/>
            <a:chExt cx="1872" cy="1949"/>
          </a:xfrm>
        </p:grpSpPr>
        <p:sp>
          <p:nvSpPr>
            <p:cNvPr id="59395" name="Rectangle 3"/>
            <p:cNvSpPr>
              <a:spLocks noChangeArrowheads="1"/>
            </p:cNvSpPr>
            <p:nvPr/>
          </p:nvSpPr>
          <p:spPr bwMode="auto">
            <a:xfrm>
              <a:off x="3696" y="864"/>
              <a:ext cx="12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3000" b="1">
                  <a:solidFill>
                    <a:srgbClr val="000000"/>
                  </a:solidFill>
                </a:rPr>
                <a:t>y</a:t>
              </a:r>
              <a:endParaRPr lang="it-IT"/>
            </a:p>
          </p:txBody>
        </p:sp>
        <p:sp>
          <p:nvSpPr>
            <p:cNvPr id="59396" name="Rectangle 4"/>
            <p:cNvSpPr>
              <a:spLocks noChangeArrowheads="1"/>
            </p:cNvSpPr>
            <p:nvPr/>
          </p:nvSpPr>
          <p:spPr bwMode="auto">
            <a:xfrm>
              <a:off x="5184" y="2208"/>
              <a:ext cx="12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3000" b="1">
                  <a:solidFill>
                    <a:srgbClr val="000000"/>
                  </a:solidFill>
                </a:rPr>
                <a:t>x</a:t>
              </a:r>
              <a:endParaRPr lang="it-IT"/>
            </a:p>
          </p:txBody>
        </p:sp>
        <p:sp>
          <p:nvSpPr>
            <p:cNvPr id="59397" name="Rectangle 5"/>
            <p:cNvSpPr>
              <a:spLocks noChangeArrowheads="1"/>
            </p:cNvSpPr>
            <p:nvPr/>
          </p:nvSpPr>
          <p:spPr bwMode="auto">
            <a:xfrm>
              <a:off x="3696" y="2496"/>
              <a:ext cx="149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b="1">
                  <a:solidFill>
                    <a:srgbClr val="000000"/>
                  </a:solidFill>
                </a:rPr>
                <a:t>O</a:t>
              </a:r>
              <a:endParaRPr lang="it-IT" b="1"/>
            </a:p>
          </p:txBody>
        </p:sp>
        <p:sp>
          <p:nvSpPr>
            <p:cNvPr id="59398" name="Rectangle 6"/>
            <p:cNvSpPr>
              <a:spLocks noChangeArrowheads="1"/>
            </p:cNvSpPr>
            <p:nvPr/>
          </p:nvSpPr>
          <p:spPr bwMode="auto">
            <a:xfrm>
              <a:off x="3552" y="1584"/>
              <a:ext cx="188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2800" b="1">
                  <a:solidFill>
                    <a:srgbClr val="FF000C"/>
                  </a:solidFill>
                </a:rPr>
                <a:t>v</a:t>
              </a:r>
              <a:r>
                <a:rPr lang="it-IT" sz="2800" b="1" baseline="-25000">
                  <a:solidFill>
                    <a:srgbClr val="FF000C"/>
                  </a:solidFill>
                </a:rPr>
                <a:t>y</a:t>
              </a:r>
            </a:p>
          </p:txBody>
        </p:sp>
        <p:sp>
          <p:nvSpPr>
            <p:cNvPr id="59399" name="Line 7"/>
            <p:cNvSpPr>
              <a:spLocks noChangeShapeType="1"/>
            </p:cNvSpPr>
            <p:nvPr/>
          </p:nvSpPr>
          <p:spPr bwMode="auto">
            <a:xfrm flipV="1">
              <a:off x="3888" y="1200"/>
              <a:ext cx="816" cy="1298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400" name="Rectangle 8"/>
            <p:cNvSpPr>
              <a:spLocks noChangeArrowheads="1"/>
            </p:cNvSpPr>
            <p:nvPr/>
          </p:nvSpPr>
          <p:spPr bwMode="auto">
            <a:xfrm>
              <a:off x="4224" y="1440"/>
              <a:ext cx="12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3000" b="1">
                  <a:solidFill>
                    <a:srgbClr val="FF3300"/>
                  </a:solidFill>
                </a:rPr>
                <a:t>v</a:t>
              </a:r>
              <a:endParaRPr lang="it-IT">
                <a:solidFill>
                  <a:srgbClr val="FF3300"/>
                </a:solidFill>
              </a:endParaRPr>
            </a:p>
          </p:txBody>
        </p:sp>
        <p:sp>
          <p:nvSpPr>
            <p:cNvPr id="59401" name="Arc 9"/>
            <p:cNvSpPr>
              <a:spLocks/>
            </p:cNvSpPr>
            <p:nvPr/>
          </p:nvSpPr>
          <p:spPr bwMode="auto">
            <a:xfrm>
              <a:off x="3984" y="2304"/>
              <a:ext cx="111" cy="20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7843"/>
                <a:gd name="T2" fmla="*/ 20678 w 21600"/>
                <a:gd name="T3" fmla="*/ 27843 h 27843"/>
                <a:gd name="T4" fmla="*/ 0 w 21600"/>
                <a:gd name="T5" fmla="*/ 21600 h 27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7843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3714"/>
                    <a:pt x="21289" y="25818"/>
                    <a:pt x="20678" y="27843"/>
                  </a:cubicBezTo>
                </a:path>
                <a:path w="21600" h="27843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3714"/>
                    <a:pt x="21289" y="25818"/>
                    <a:pt x="20678" y="27843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0163">
              <a:solidFill>
                <a:srgbClr val="15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402" name="Rectangle 10"/>
            <p:cNvSpPr>
              <a:spLocks noChangeArrowheads="1"/>
            </p:cNvSpPr>
            <p:nvPr/>
          </p:nvSpPr>
          <p:spPr bwMode="auto">
            <a:xfrm>
              <a:off x="4128" y="2208"/>
              <a:ext cx="15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3000" b="1">
                  <a:solidFill>
                    <a:srgbClr val="158000"/>
                  </a:solidFill>
                  <a:latin typeface="Symbol" pitchFamily="18" charset="2"/>
                </a:rPr>
                <a:t>a</a:t>
              </a:r>
              <a:endParaRPr lang="it-IT"/>
            </a:p>
          </p:txBody>
        </p:sp>
        <p:sp>
          <p:nvSpPr>
            <p:cNvPr id="59403" name="Rectangle 11"/>
            <p:cNvSpPr>
              <a:spLocks noChangeArrowheads="1"/>
            </p:cNvSpPr>
            <p:nvPr/>
          </p:nvSpPr>
          <p:spPr bwMode="auto">
            <a:xfrm>
              <a:off x="4176" y="2544"/>
              <a:ext cx="188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2800" b="1">
                  <a:solidFill>
                    <a:srgbClr val="FF000C"/>
                  </a:solidFill>
                </a:rPr>
                <a:t>v</a:t>
              </a:r>
              <a:r>
                <a:rPr lang="it-IT" sz="2800" b="1" baseline="-25000">
                  <a:solidFill>
                    <a:srgbClr val="FF000C"/>
                  </a:solidFill>
                </a:rPr>
                <a:t>x</a:t>
              </a:r>
            </a:p>
          </p:txBody>
        </p:sp>
        <p:sp>
          <p:nvSpPr>
            <p:cNvPr id="59404" name="Line 12"/>
            <p:cNvSpPr>
              <a:spLocks noChangeShapeType="1"/>
            </p:cNvSpPr>
            <p:nvPr/>
          </p:nvSpPr>
          <p:spPr bwMode="auto">
            <a:xfrm>
              <a:off x="3888" y="2496"/>
              <a:ext cx="15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59405" name="Line 13"/>
            <p:cNvSpPr>
              <a:spLocks noChangeShapeType="1"/>
            </p:cNvSpPr>
            <p:nvPr/>
          </p:nvSpPr>
          <p:spPr bwMode="auto">
            <a:xfrm flipV="1">
              <a:off x="3888" y="960"/>
              <a:ext cx="0" cy="15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59406" name="Line 14"/>
            <p:cNvSpPr>
              <a:spLocks noChangeShapeType="1"/>
            </p:cNvSpPr>
            <p:nvPr/>
          </p:nvSpPr>
          <p:spPr bwMode="auto">
            <a:xfrm>
              <a:off x="3792" y="1200"/>
              <a:ext cx="0" cy="12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59407" name="Line 15"/>
            <p:cNvSpPr>
              <a:spLocks noChangeShapeType="1"/>
            </p:cNvSpPr>
            <p:nvPr/>
          </p:nvSpPr>
          <p:spPr bwMode="auto">
            <a:xfrm flipH="1">
              <a:off x="3888" y="2592"/>
              <a:ext cx="81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59408" name="Line 16"/>
            <p:cNvSpPr>
              <a:spLocks noChangeShapeType="1"/>
            </p:cNvSpPr>
            <p:nvPr/>
          </p:nvSpPr>
          <p:spPr bwMode="auto">
            <a:xfrm flipH="1">
              <a:off x="3840" y="1200"/>
              <a:ext cx="864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59409" name="Line 17"/>
            <p:cNvSpPr>
              <a:spLocks noChangeShapeType="1"/>
            </p:cNvSpPr>
            <p:nvPr/>
          </p:nvSpPr>
          <p:spPr bwMode="auto">
            <a:xfrm flipH="1" flipV="1">
              <a:off x="4704" y="1200"/>
              <a:ext cx="0" cy="1296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59410" name="Line 18"/>
            <p:cNvSpPr>
              <a:spLocks noChangeShapeType="1"/>
            </p:cNvSpPr>
            <p:nvPr/>
          </p:nvSpPr>
          <p:spPr bwMode="auto">
            <a:xfrm>
              <a:off x="4224" y="1488"/>
              <a:ext cx="192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59411" name="Text Box 19"/>
          <p:cNvSpPr txBox="1">
            <a:spLocks noChangeArrowheads="1"/>
          </p:cNvSpPr>
          <p:nvPr/>
        </p:nvSpPr>
        <p:spPr bwMode="auto">
          <a:xfrm>
            <a:off x="381000" y="1600200"/>
            <a:ext cx="5157788" cy="1006475"/>
          </a:xfrm>
          <a:prstGeom prst="rect">
            <a:avLst/>
          </a:prstGeom>
          <a:solidFill>
            <a:srgbClr val="99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2000" b="1">
                <a:latin typeface="Comic Sans MS" pitchFamily="66" charset="0"/>
              </a:rPr>
              <a:t>Un vettore è </a:t>
            </a:r>
            <a:r>
              <a:rPr lang="it-IT" sz="2000" b="1">
                <a:solidFill>
                  <a:srgbClr val="CC0066"/>
                </a:solidFill>
                <a:latin typeface="Comic Sans MS" pitchFamily="66" charset="0"/>
              </a:rPr>
              <a:t>univocamente</a:t>
            </a:r>
            <a:r>
              <a:rPr lang="it-IT" sz="2000" b="1">
                <a:latin typeface="Comic Sans MS" pitchFamily="66" charset="0"/>
              </a:rPr>
              <a:t> descritto</a:t>
            </a:r>
          </a:p>
          <a:p>
            <a:r>
              <a:rPr lang="it-IT" sz="2000" b="1">
                <a:latin typeface="Comic Sans MS" pitchFamily="66" charset="0"/>
              </a:rPr>
              <a:t>nel piano </a:t>
            </a:r>
            <a:r>
              <a:rPr lang="it-IT" sz="2000" b="1">
                <a:solidFill>
                  <a:srgbClr val="CC0066"/>
                </a:solidFill>
                <a:latin typeface="Comic Sans MS" pitchFamily="66" charset="0"/>
              </a:rPr>
              <a:t>2dim </a:t>
            </a:r>
            <a:r>
              <a:rPr lang="it-IT" sz="2000" b="1">
                <a:latin typeface="Comic Sans MS" pitchFamily="66" charset="0"/>
              </a:rPr>
              <a:t>dalle sue </a:t>
            </a:r>
            <a:r>
              <a:rPr lang="it-IT" sz="2000" b="1">
                <a:solidFill>
                  <a:srgbClr val="CC0066"/>
                </a:solidFill>
                <a:latin typeface="Comic Sans MS" pitchFamily="66" charset="0"/>
              </a:rPr>
              <a:t>2 componenti</a:t>
            </a:r>
          </a:p>
          <a:p>
            <a:r>
              <a:rPr lang="it-IT" sz="2000" b="1">
                <a:latin typeface="Comic Sans MS" pitchFamily="66" charset="0"/>
              </a:rPr>
              <a:t>nello spazio </a:t>
            </a:r>
            <a:r>
              <a:rPr lang="it-IT" sz="2000" b="1">
                <a:solidFill>
                  <a:srgbClr val="CC0066"/>
                </a:solidFill>
                <a:latin typeface="Comic Sans MS" pitchFamily="66" charset="0"/>
              </a:rPr>
              <a:t>3dim</a:t>
            </a:r>
            <a:r>
              <a:rPr lang="it-IT" sz="2000" b="1">
                <a:latin typeface="Comic Sans MS" pitchFamily="66" charset="0"/>
              </a:rPr>
              <a:t> dalle sue </a:t>
            </a:r>
            <a:r>
              <a:rPr lang="it-IT" sz="2000" b="1">
                <a:solidFill>
                  <a:srgbClr val="CC0066"/>
                </a:solidFill>
                <a:latin typeface="Comic Sans MS" pitchFamily="66" charset="0"/>
              </a:rPr>
              <a:t>3 componenti</a:t>
            </a:r>
          </a:p>
        </p:txBody>
      </p:sp>
      <p:sp>
        <p:nvSpPr>
          <p:cNvPr id="59412" name="Text Box 20"/>
          <p:cNvSpPr txBox="1">
            <a:spLocks noChangeArrowheads="1"/>
          </p:cNvSpPr>
          <p:nvPr/>
        </p:nvSpPr>
        <p:spPr bwMode="auto">
          <a:xfrm>
            <a:off x="381000" y="281940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it-IT" sz="2000" b="1">
              <a:latin typeface="Comic Sans MS" pitchFamily="66" charset="0"/>
            </a:endParaRPr>
          </a:p>
        </p:txBody>
      </p:sp>
      <p:sp>
        <p:nvSpPr>
          <p:cNvPr id="59414" name="Line 22"/>
          <p:cNvSpPr>
            <a:spLocks noChangeShapeType="1"/>
          </p:cNvSpPr>
          <p:nvPr/>
        </p:nvSpPr>
        <p:spPr bwMode="auto">
          <a:xfrm>
            <a:off x="609600" y="3733800"/>
            <a:ext cx="76200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9415" name="Line 23"/>
          <p:cNvSpPr>
            <a:spLocks noChangeShapeType="1"/>
          </p:cNvSpPr>
          <p:nvPr/>
        </p:nvSpPr>
        <p:spPr bwMode="auto">
          <a:xfrm flipV="1">
            <a:off x="609600" y="2590800"/>
            <a:ext cx="0" cy="11430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9416" name="Text Box 24"/>
          <p:cNvSpPr txBox="1">
            <a:spLocks noChangeArrowheads="1"/>
          </p:cNvSpPr>
          <p:nvPr/>
        </p:nvSpPr>
        <p:spPr bwMode="auto">
          <a:xfrm>
            <a:off x="1371600" y="3200400"/>
            <a:ext cx="3052763" cy="1066800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it-IT" sz="3200" b="1">
                <a:solidFill>
                  <a:srgbClr val="FFFF00"/>
                </a:solidFill>
                <a:latin typeface="Comic Sans MS" pitchFamily="66" charset="0"/>
              </a:rPr>
              <a:t>v</a:t>
            </a:r>
            <a:r>
              <a:rPr lang="it-IT" sz="3200" b="1" baseline="-25000">
                <a:solidFill>
                  <a:srgbClr val="FFFF00"/>
                </a:solidFill>
                <a:latin typeface="Comic Sans MS" pitchFamily="66" charset="0"/>
              </a:rPr>
              <a:t>x </a:t>
            </a:r>
            <a:r>
              <a:rPr lang="it-IT" sz="3200" b="1">
                <a:solidFill>
                  <a:srgbClr val="FFFF00"/>
                </a:solidFill>
                <a:latin typeface="Comic Sans MS" pitchFamily="66" charset="0"/>
              </a:rPr>
              <a:t>= |v|•cos(</a:t>
            </a:r>
            <a:r>
              <a:rPr lang="it-IT" sz="3200" b="1">
                <a:solidFill>
                  <a:srgbClr val="FFFF00"/>
                </a:solidFill>
                <a:latin typeface="Symbol" pitchFamily="18" charset="2"/>
              </a:rPr>
              <a:t>a</a:t>
            </a:r>
            <a:r>
              <a:rPr lang="it-IT" sz="3200" b="1">
                <a:solidFill>
                  <a:srgbClr val="FFFF00"/>
                </a:solidFill>
                <a:latin typeface="Comic Sans MS" pitchFamily="66" charset="0"/>
              </a:rPr>
              <a:t>)</a:t>
            </a:r>
            <a:endParaRPr lang="it-IT" sz="3200" b="1" baseline="-25000">
              <a:solidFill>
                <a:srgbClr val="FFFF00"/>
              </a:solidFill>
              <a:latin typeface="Comic Sans MS" pitchFamily="66" charset="0"/>
            </a:endParaRPr>
          </a:p>
          <a:p>
            <a:pPr eaLnBrk="0" hangingPunct="0"/>
            <a:r>
              <a:rPr lang="it-IT" sz="3200" b="1">
                <a:solidFill>
                  <a:srgbClr val="FFFF00"/>
                </a:solidFill>
                <a:latin typeface="Comic Sans MS" pitchFamily="66" charset="0"/>
              </a:rPr>
              <a:t>v</a:t>
            </a:r>
            <a:r>
              <a:rPr lang="it-IT" sz="3200" b="1" baseline="-25000">
                <a:solidFill>
                  <a:srgbClr val="FFFF00"/>
                </a:solidFill>
                <a:latin typeface="Comic Sans MS" pitchFamily="66" charset="0"/>
              </a:rPr>
              <a:t>y </a:t>
            </a:r>
            <a:r>
              <a:rPr lang="it-IT" sz="3200" b="1">
                <a:solidFill>
                  <a:srgbClr val="FFFF00"/>
                </a:solidFill>
                <a:latin typeface="Comic Sans MS" pitchFamily="66" charset="0"/>
              </a:rPr>
              <a:t>= |v|•sen(</a:t>
            </a:r>
            <a:r>
              <a:rPr lang="it-IT" sz="3200" b="1">
                <a:solidFill>
                  <a:srgbClr val="FFFF00"/>
                </a:solidFill>
                <a:latin typeface="Symbol" pitchFamily="18" charset="2"/>
              </a:rPr>
              <a:t>a</a:t>
            </a:r>
            <a:r>
              <a:rPr lang="it-IT" sz="3200" b="1">
                <a:solidFill>
                  <a:srgbClr val="FFFF00"/>
                </a:solidFill>
                <a:latin typeface="Comic Sans MS" pitchFamily="66" charset="0"/>
              </a:rPr>
              <a:t>)</a:t>
            </a:r>
            <a:endParaRPr lang="it-IT" sz="3200" b="1" baseline="-2500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59418" name="Line 26"/>
          <p:cNvSpPr>
            <a:spLocks noChangeShapeType="1"/>
          </p:cNvSpPr>
          <p:nvPr/>
        </p:nvSpPr>
        <p:spPr bwMode="auto">
          <a:xfrm>
            <a:off x="2514600" y="3276600"/>
            <a:ext cx="3048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9420" name="Line 28"/>
          <p:cNvSpPr>
            <a:spLocks noChangeShapeType="1"/>
          </p:cNvSpPr>
          <p:nvPr/>
        </p:nvSpPr>
        <p:spPr bwMode="auto">
          <a:xfrm>
            <a:off x="2514600" y="3810000"/>
            <a:ext cx="3048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1828800" y="4876800"/>
            <a:ext cx="5303838" cy="1066800"/>
            <a:chOff x="864" y="3264"/>
            <a:chExt cx="3341" cy="672"/>
          </a:xfrm>
        </p:grpSpPr>
        <p:sp>
          <p:nvSpPr>
            <p:cNvPr id="59417" name="Text Box 25"/>
            <p:cNvSpPr txBox="1">
              <a:spLocks noChangeArrowheads="1"/>
            </p:cNvSpPr>
            <p:nvPr/>
          </p:nvSpPr>
          <p:spPr bwMode="auto">
            <a:xfrm>
              <a:off x="864" y="3264"/>
              <a:ext cx="3341" cy="672"/>
            </a:xfrm>
            <a:prstGeom prst="rect">
              <a:avLst/>
            </a:prstGeom>
            <a:solidFill>
              <a:srgbClr val="0033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it-IT" sz="3200" b="1" dirty="0">
                  <a:solidFill>
                    <a:srgbClr val="FFFF00"/>
                  </a:solidFill>
                  <a:latin typeface="Comic Sans MS" pitchFamily="66" charset="0"/>
                </a:rPr>
                <a:t>|v|</a:t>
              </a:r>
              <a:r>
                <a:rPr lang="it-IT" sz="3200" b="1" baseline="30000" dirty="0">
                  <a:solidFill>
                    <a:srgbClr val="FFFF00"/>
                  </a:solidFill>
                  <a:latin typeface="Comic Sans MS" pitchFamily="66" charset="0"/>
                </a:rPr>
                <a:t>2</a:t>
              </a:r>
              <a:r>
                <a:rPr lang="it-IT" sz="3200" b="1" dirty="0">
                  <a:solidFill>
                    <a:srgbClr val="FFFF00"/>
                  </a:solidFill>
                  <a:latin typeface="Comic Sans MS" pitchFamily="66" charset="0"/>
                </a:rPr>
                <a:t> = v</a:t>
              </a:r>
              <a:r>
                <a:rPr lang="it-IT" sz="3200" b="1" baseline="-25000" dirty="0">
                  <a:solidFill>
                    <a:srgbClr val="FFFF00"/>
                  </a:solidFill>
                  <a:latin typeface="Comic Sans MS" pitchFamily="66" charset="0"/>
                </a:rPr>
                <a:t>x</a:t>
              </a:r>
              <a:r>
                <a:rPr lang="it-IT" sz="3200" b="1" baseline="30000" dirty="0">
                  <a:solidFill>
                    <a:srgbClr val="FFFF00"/>
                  </a:solidFill>
                  <a:latin typeface="Comic Sans MS" pitchFamily="66" charset="0"/>
                </a:rPr>
                <a:t>2</a:t>
              </a:r>
              <a:r>
                <a:rPr lang="it-IT" sz="3200" b="1" dirty="0">
                  <a:solidFill>
                    <a:srgbClr val="FFFF00"/>
                  </a:solidFill>
                  <a:latin typeface="Comic Sans MS" pitchFamily="66" charset="0"/>
                </a:rPr>
                <a:t> + v</a:t>
              </a:r>
              <a:r>
                <a:rPr lang="it-IT" sz="3200" b="1" baseline="-25000" dirty="0">
                  <a:solidFill>
                    <a:srgbClr val="FFFF00"/>
                  </a:solidFill>
                  <a:latin typeface="Comic Sans MS" pitchFamily="66" charset="0"/>
                </a:rPr>
                <a:t>y</a:t>
              </a:r>
              <a:r>
                <a:rPr lang="it-IT" sz="3200" b="1" baseline="30000" dirty="0">
                  <a:solidFill>
                    <a:srgbClr val="FFFF00"/>
                  </a:solidFill>
                  <a:latin typeface="Comic Sans MS" pitchFamily="66" charset="0"/>
                </a:rPr>
                <a:t>2</a:t>
              </a:r>
              <a:r>
                <a:rPr lang="it-IT" sz="3200" b="1" dirty="0">
                  <a:solidFill>
                    <a:srgbClr val="FFFF00"/>
                  </a:solidFill>
                  <a:latin typeface="Comic Sans MS" pitchFamily="66" charset="0"/>
                </a:rPr>
                <a:t>     </a:t>
              </a:r>
              <a:r>
                <a:rPr lang="it-IT" sz="3200" b="1" dirty="0">
                  <a:solidFill>
                    <a:srgbClr val="FF6600"/>
                  </a:solidFill>
                  <a:latin typeface="Comic Sans MS" pitchFamily="66" charset="0"/>
                </a:rPr>
                <a:t>modulo</a:t>
              </a:r>
            </a:p>
            <a:p>
              <a:pPr eaLnBrk="0" hangingPunct="0"/>
              <a:r>
                <a:rPr lang="it-IT" sz="3200" b="1" dirty="0">
                  <a:solidFill>
                    <a:srgbClr val="FFFF00"/>
                  </a:solidFill>
                  <a:latin typeface="Comic Sans MS" pitchFamily="66" charset="0"/>
                </a:rPr>
                <a:t>     </a:t>
              </a:r>
              <a:r>
                <a:rPr lang="it-IT" sz="2000" b="1" dirty="0">
                  <a:solidFill>
                    <a:srgbClr val="FFFF00"/>
                  </a:solidFill>
                  <a:latin typeface="Comic Sans MS" pitchFamily="66" charset="0"/>
                </a:rPr>
                <a:t>= |v|</a:t>
              </a:r>
              <a:r>
                <a:rPr lang="it-IT" sz="2000" b="1" baseline="30000" dirty="0">
                  <a:solidFill>
                    <a:srgbClr val="FFFF00"/>
                  </a:solidFill>
                  <a:latin typeface="Comic Sans MS" pitchFamily="66" charset="0"/>
                </a:rPr>
                <a:t>2</a:t>
              </a:r>
              <a:r>
                <a:rPr lang="it-IT" sz="2000" b="1" dirty="0">
                  <a:solidFill>
                    <a:srgbClr val="FFFF00"/>
                  </a:solidFill>
                  <a:latin typeface="Comic Sans MS" pitchFamily="66" charset="0"/>
                </a:rPr>
                <a:t>•[sen</a:t>
              </a:r>
              <a:r>
                <a:rPr lang="it-IT" sz="2000" b="1" baseline="30000" dirty="0">
                  <a:solidFill>
                    <a:srgbClr val="FFFF00"/>
                  </a:solidFill>
                  <a:latin typeface="Comic Sans MS" pitchFamily="66" charset="0"/>
                </a:rPr>
                <a:t>2</a:t>
              </a:r>
              <a:r>
                <a:rPr lang="it-IT" sz="2000" b="1" dirty="0">
                  <a:solidFill>
                    <a:srgbClr val="FFFF00"/>
                  </a:solidFill>
                  <a:latin typeface="Comic Sans MS" pitchFamily="66" charset="0"/>
                </a:rPr>
                <a:t>(</a:t>
              </a:r>
              <a:r>
                <a:rPr lang="it-IT" sz="2000" b="1" dirty="0">
                  <a:solidFill>
                    <a:srgbClr val="FFFF00"/>
                  </a:solidFill>
                  <a:latin typeface="Symbol" pitchFamily="18" charset="2"/>
                </a:rPr>
                <a:t>a</a:t>
              </a:r>
              <a:r>
                <a:rPr lang="it-IT" sz="2000" b="1" dirty="0">
                  <a:solidFill>
                    <a:srgbClr val="FFFF00"/>
                  </a:solidFill>
                  <a:latin typeface="Comic Sans MS" pitchFamily="66" charset="0"/>
                </a:rPr>
                <a:t>) + cos</a:t>
              </a:r>
              <a:r>
                <a:rPr lang="it-IT" sz="2000" b="1" baseline="30000" dirty="0">
                  <a:solidFill>
                    <a:srgbClr val="FFFF00"/>
                  </a:solidFill>
                  <a:latin typeface="Comic Sans MS" pitchFamily="66" charset="0"/>
                </a:rPr>
                <a:t>2</a:t>
              </a:r>
              <a:r>
                <a:rPr lang="it-IT" sz="2000" b="1" dirty="0">
                  <a:solidFill>
                    <a:srgbClr val="FFFF00"/>
                  </a:solidFill>
                  <a:latin typeface="Comic Sans MS" pitchFamily="66" charset="0"/>
                </a:rPr>
                <a:t>(</a:t>
              </a:r>
              <a:r>
                <a:rPr lang="it-IT" sz="2000" b="1" dirty="0">
                  <a:solidFill>
                    <a:srgbClr val="FFFF00"/>
                  </a:solidFill>
                  <a:latin typeface="Symbol" pitchFamily="18" charset="2"/>
                </a:rPr>
                <a:t>a</a:t>
              </a:r>
              <a:r>
                <a:rPr lang="it-IT" sz="2000" b="1" dirty="0">
                  <a:solidFill>
                    <a:srgbClr val="FFFF00"/>
                  </a:solidFill>
                  <a:latin typeface="Comic Sans MS" pitchFamily="66" charset="0"/>
                </a:rPr>
                <a:t>)] = |v|</a:t>
              </a:r>
              <a:r>
                <a:rPr lang="it-IT" sz="2000" b="1" baseline="30000" dirty="0">
                  <a:solidFill>
                    <a:srgbClr val="FFFF00"/>
                  </a:solidFill>
                  <a:latin typeface="Comic Sans MS" pitchFamily="66" charset="0"/>
                </a:rPr>
                <a:t>2</a:t>
              </a:r>
              <a:r>
                <a:rPr lang="it-IT" sz="2000" b="1" dirty="0">
                  <a:solidFill>
                    <a:srgbClr val="FFFF00"/>
                  </a:solidFill>
                  <a:latin typeface="Comic Sans MS" pitchFamily="66" charset="0"/>
                </a:rPr>
                <a:t>•1</a:t>
              </a:r>
            </a:p>
          </p:txBody>
        </p:sp>
        <p:sp>
          <p:nvSpPr>
            <p:cNvPr id="59419" name="Line 27"/>
            <p:cNvSpPr>
              <a:spLocks noChangeShapeType="1"/>
            </p:cNvSpPr>
            <p:nvPr/>
          </p:nvSpPr>
          <p:spPr bwMode="auto">
            <a:xfrm>
              <a:off x="1008" y="3312"/>
              <a:ext cx="192" cy="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59421" name="Line 29"/>
            <p:cNvSpPr>
              <a:spLocks noChangeShapeType="1"/>
            </p:cNvSpPr>
            <p:nvPr/>
          </p:nvSpPr>
          <p:spPr bwMode="auto">
            <a:xfrm>
              <a:off x="1680" y="3696"/>
              <a:ext cx="144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59422" name="Line 30"/>
            <p:cNvSpPr>
              <a:spLocks noChangeShapeType="1"/>
            </p:cNvSpPr>
            <p:nvPr/>
          </p:nvSpPr>
          <p:spPr bwMode="auto">
            <a:xfrm>
              <a:off x="3696" y="3696"/>
              <a:ext cx="144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32" name="Rectangle 2"/>
          <p:cNvSpPr txBox="1">
            <a:spLocks noChangeArrowheads="1"/>
          </p:cNvSpPr>
          <p:nvPr/>
        </p:nvSpPr>
        <p:spPr bwMode="auto">
          <a:xfrm>
            <a:off x="685800" y="152400"/>
            <a:ext cx="7772400" cy="1066800"/>
          </a:xfrm>
          <a:prstGeom prst="rect">
            <a:avLst/>
          </a:prstGeom>
          <a:gradFill rotWithShape="0">
            <a:gsLst>
              <a:gs pos="0">
                <a:srgbClr val="00FFFF"/>
              </a:gs>
              <a:gs pos="50000">
                <a:schemeClr val="bg1"/>
              </a:gs>
              <a:gs pos="100000">
                <a:srgbClr val="00FFFF"/>
              </a:gs>
            </a:gsLst>
            <a:lin ang="5400000" scaled="1"/>
          </a:gradFill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Vettori: componenti e modulo</a:t>
            </a:r>
            <a:endParaRPr kumimoji="0" lang="it-IT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9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9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9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9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9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9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9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9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 animBg="1" autoUpdateAnimBg="0"/>
      <p:bldP spid="59411" grpId="0" animBg="1" autoUpdateAnimBg="0"/>
      <p:bldP spid="59414" grpId="0" animBg="1"/>
      <p:bldP spid="59415" grpId="0" animBg="1"/>
      <p:bldP spid="59416" grpId="0" animBg="1" autoUpdateAnimBg="0"/>
      <p:bldP spid="59418" grpId="0" animBg="1"/>
      <p:bldP spid="59420" grpId="0" animBg="1"/>
      <p:bldP spid="32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C692-1E06-5A48-A85E-8B31FD3AE8ED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Somma di vettori</a:t>
            </a:r>
            <a:endParaRPr lang="it-IT"/>
          </a:p>
        </p:txBody>
      </p:sp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228600" y="1295400"/>
            <a:ext cx="6172200" cy="3073400"/>
            <a:chOff x="192" y="624"/>
            <a:chExt cx="4224" cy="2229"/>
          </a:xfrm>
        </p:grpSpPr>
        <p:sp>
          <p:nvSpPr>
            <p:cNvPr id="60419" name="Rectangle 3"/>
            <p:cNvSpPr>
              <a:spLocks noChangeArrowheads="1"/>
            </p:cNvSpPr>
            <p:nvPr/>
          </p:nvSpPr>
          <p:spPr bwMode="auto">
            <a:xfrm>
              <a:off x="768" y="624"/>
              <a:ext cx="130" cy="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3000" b="1">
                  <a:solidFill>
                    <a:srgbClr val="000000"/>
                  </a:solidFill>
                </a:rPr>
                <a:t>y</a:t>
              </a:r>
              <a:endParaRPr lang="it-IT"/>
            </a:p>
          </p:txBody>
        </p:sp>
        <p:sp>
          <p:nvSpPr>
            <p:cNvPr id="60420" name="Rectangle 4"/>
            <p:cNvSpPr>
              <a:spLocks noChangeArrowheads="1"/>
            </p:cNvSpPr>
            <p:nvPr/>
          </p:nvSpPr>
          <p:spPr bwMode="auto">
            <a:xfrm>
              <a:off x="4176" y="1968"/>
              <a:ext cx="130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3000" b="1">
                  <a:solidFill>
                    <a:srgbClr val="000000"/>
                  </a:solidFill>
                </a:rPr>
                <a:t>x</a:t>
              </a:r>
              <a:endParaRPr lang="it-IT"/>
            </a:p>
          </p:txBody>
        </p:sp>
        <p:sp>
          <p:nvSpPr>
            <p:cNvPr id="60421" name="Rectangle 5"/>
            <p:cNvSpPr>
              <a:spLocks noChangeArrowheads="1"/>
            </p:cNvSpPr>
            <p:nvPr/>
          </p:nvSpPr>
          <p:spPr bwMode="auto">
            <a:xfrm>
              <a:off x="768" y="2255"/>
              <a:ext cx="162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b="1">
                  <a:solidFill>
                    <a:srgbClr val="000000"/>
                  </a:solidFill>
                </a:rPr>
                <a:t>O</a:t>
              </a:r>
              <a:endParaRPr lang="it-IT" b="1"/>
            </a:p>
          </p:txBody>
        </p:sp>
        <p:sp>
          <p:nvSpPr>
            <p:cNvPr id="60422" name="Rectangle 6"/>
            <p:cNvSpPr>
              <a:spLocks noChangeArrowheads="1"/>
            </p:cNvSpPr>
            <p:nvPr/>
          </p:nvSpPr>
          <p:spPr bwMode="auto">
            <a:xfrm>
              <a:off x="624" y="1344"/>
              <a:ext cx="244" cy="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b="1">
                  <a:solidFill>
                    <a:srgbClr val="3366FF"/>
                  </a:solidFill>
                </a:rPr>
                <a:t>v</a:t>
              </a:r>
              <a:r>
                <a:rPr lang="it-IT" b="1" baseline="-25000">
                  <a:solidFill>
                    <a:srgbClr val="3366FF"/>
                  </a:solidFill>
                </a:rPr>
                <a:t>1y</a:t>
              </a:r>
            </a:p>
          </p:txBody>
        </p:sp>
        <p:sp>
          <p:nvSpPr>
            <p:cNvPr id="60423" name="Line 7"/>
            <p:cNvSpPr>
              <a:spLocks noChangeShapeType="1"/>
            </p:cNvSpPr>
            <p:nvPr/>
          </p:nvSpPr>
          <p:spPr bwMode="auto">
            <a:xfrm flipV="1">
              <a:off x="960" y="1248"/>
              <a:ext cx="816" cy="1010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0424" name="Rectangle 8"/>
            <p:cNvSpPr>
              <a:spLocks noChangeArrowheads="1"/>
            </p:cNvSpPr>
            <p:nvPr/>
          </p:nvSpPr>
          <p:spPr bwMode="auto">
            <a:xfrm>
              <a:off x="1200" y="1392"/>
              <a:ext cx="217" cy="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3000" b="1">
                  <a:solidFill>
                    <a:srgbClr val="3366FF"/>
                  </a:solidFill>
                </a:rPr>
                <a:t>v</a:t>
              </a:r>
              <a:r>
                <a:rPr lang="it-IT" sz="3000" b="1" baseline="-25000">
                  <a:solidFill>
                    <a:srgbClr val="3366FF"/>
                  </a:solidFill>
                </a:rPr>
                <a:t>1</a:t>
              </a:r>
            </a:p>
          </p:txBody>
        </p:sp>
        <p:sp>
          <p:nvSpPr>
            <p:cNvPr id="60425" name="Rectangle 9"/>
            <p:cNvSpPr>
              <a:spLocks noChangeArrowheads="1"/>
            </p:cNvSpPr>
            <p:nvPr/>
          </p:nvSpPr>
          <p:spPr bwMode="auto">
            <a:xfrm>
              <a:off x="1248" y="2208"/>
              <a:ext cx="243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b="1">
                  <a:solidFill>
                    <a:srgbClr val="3366FF"/>
                  </a:solidFill>
                </a:rPr>
                <a:t>v</a:t>
              </a:r>
              <a:r>
                <a:rPr lang="it-IT" b="1" baseline="-25000">
                  <a:solidFill>
                    <a:srgbClr val="3366FF"/>
                  </a:solidFill>
                </a:rPr>
                <a:t>1x</a:t>
              </a:r>
            </a:p>
          </p:txBody>
        </p:sp>
        <p:sp>
          <p:nvSpPr>
            <p:cNvPr id="60426" name="Line 10"/>
            <p:cNvSpPr>
              <a:spLocks noChangeShapeType="1"/>
            </p:cNvSpPr>
            <p:nvPr/>
          </p:nvSpPr>
          <p:spPr bwMode="auto">
            <a:xfrm>
              <a:off x="960" y="2256"/>
              <a:ext cx="34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60427" name="Line 11"/>
            <p:cNvSpPr>
              <a:spLocks noChangeShapeType="1"/>
            </p:cNvSpPr>
            <p:nvPr/>
          </p:nvSpPr>
          <p:spPr bwMode="auto">
            <a:xfrm flipV="1">
              <a:off x="960" y="720"/>
              <a:ext cx="0" cy="15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60428" name="Line 12"/>
            <p:cNvSpPr>
              <a:spLocks noChangeShapeType="1"/>
            </p:cNvSpPr>
            <p:nvPr/>
          </p:nvSpPr>
          <p:spPr bwMode="auto">
            <a:xfrm>
              <a:off x="864" y="1296"/>
              <a:ext cx="0" cy="960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60429" name="Line 13"/>
            <p:cNvSpPr>
              <a:spLocks noChangeShapeType="1"/>
            </p:cNvSpPr>
            <p:nvPr/>
          </p:nvSpPr>
          <p:spPr bwMode="auto">
            <a:xfrm flipH="1">
              <a:off x="960" y="2448"/>
              <a:ext cx="816" cy="0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60430" name="Line 14"/>
            <p:cNvSpPr>
              <a:spLocks noChangeShapeType="1"/>
            </p:cNvSpPr>
            <p:nvPr/>
          </p:nvSpPr>
          <p:spPr bwMode="auto">
            <a:xfrm flipH="1">
              <a:off x="912" y="1296"/>
              <a:ext cx="864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60431" name="Line 15"/>
            <p:cNvSpPr>
              <a:spLocks noChangeShapeType="1"/>
            </p:cNvSpPr>
            <p:nvPr/>
          </p:nvSpPr>
          <p:spPr bwMode="auto">
            <a:xfrm flipH="1" flipV="1">
              <a:off x="1776" y="1296"/>
              <a:ext cx="0" cy="96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60432" name="Line 16"/>
            <p:cNvSpPr>
              <a:spLocks noChangeShapeType="1"/>
            </p:cNvSpPr>
            <p:nvPr/>
          </p:nvSpPr>
          <p:spPr bwMode="auto">
            <a:xfrm>
              <a:off x="1200" y="1440"/>
              <a:ext cx="192" cy="1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60433" name="Line 17"/>
            <p:cNvSpPr>
              <a:spLocks noChangeShapeType="1"/>
            </p:cNvSpPr>
            <p:nvPr/>
          </p:nvSpPr>
          <p:spPr bwMode="auto">
            <a:xfrm flipV="1">
              <a:off x="960" y="2016"/>
              <a:ext cx="2160" cy="240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0434" name="Rectangle 18"/>
            <p:cNvSpPr>
              <a:spLocks noChangeArrowheads="1"/>
            </p:cNvSpPr>
            <p:nvPr/>
          </p:nvSpPr>
          <p:spPr bwMode="auto">
            <a:xfrm>
              <a:off x="2160" y="2304"/>
              <a:ext cx="243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b="1">
                  <a:solidFill>
                    <a:srgbClr val="3366FF"/>
                  </a:solidFill>
                </a:rPr>
                <a:t>v</a:t>
              </a:r>
              <a:r>
                <a:rPr lang="it-IT" b="1" baseline="-25000">
                  <a:solidFill>
                    <a:srgbClr val="3366FF"/>
                  </a:solidFill>
                </a:rPr>
                <a:t>2x</a:t>
              </a:r>
            </a:p>
          </p:txBody>
        </p:sp>
        <p:sp>
          <p:nvSpPr>
            <p:cNvPr id="60435" name="Line 19"/>
            <p:cNvSpPr>
              <a:spLocks noChangeShapeType="1"/>
            </p:cNvSpPr>
            <p:nvPr/>
          </p:nvSpPr>
          <p:spPr bwMode="auto">
            <a:xfrm flipH="1">
              <a:off x="960" y="2544"/>
              <a:ext cx="2112" cy="0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60436" name="Rectangle 20"/>
            <p:cNvSpPr>
              <a:spLocks noChangeArrowheads="1"/>
            </p:cNvSpPr>
            <p:nvPr/>
          </p:nvSpPr>
          <p:spPr bwMode="auto">
            <a:xfrm>
              <a:off x="528" y="1920"/>
              <a:ext cx="243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b="1">
                  <a:solidFill>
                    <a:srgbClr val="3366FF"/>
                  </a:solidFill>
                </a:rPr>
                <a:t>v</a:t>
              </a:r>
              <a:r>
                <a:rPr lang="it-IT" b="1" baseline="-25000">
                  <a:solidFill>
                    <a:srgbClr val="3366FF"/>
                  </a:solidFill>
                </a:rPr>
                <a:t>2y</a:t>
              </a:r>
            </a:p>
          </p:txBody>
        </p:sp>
        <p:sp>
          <p:nvSpPr>
            <p:cNvPr id="60437" name="Line 21"/>
            <p:cNvSpPr>
              <a:spLocks noChangeShapeType="1"/>
            </p:cNvSpPr>
            <p:nvPr/>
          </p:nvSpPr>
          <p:spPr bwMode="auto">
            <a:xfrm>
              <a:off x="768" y="1968"/>
              <a:ext cx="0" cy="288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60438" name="Line 22"/>
            <p:cNvSpPr>
              <a:spLocks noChangeShapeType="1"/>
            </p:cNvSpPr>
            <p:nvPr/>
          </p:nvSpPr>
          <p:spPr bwMode="auto">
            <a:xfrm flipH="1">
              <a:off x="960" y="2016"/>
              <a:ext cx="2112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60439" name="Line 23"/>
            <p:cNvSpPr>
              <a:spLocks noChangeShapeType="1"/>
            </p:cNvSpPr>
            <p:nvPr/>
          </p:nvSpPr>
          <p:spPr bwMode="auto">
            <a:xfrm flipH="1" flipV="1">
              <a:off x="3072" y="2016"/>
              <a:ext cx="0" cy="24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60440" name="Rectangle 24"/>
            <p:cNvSpPr>
              <a:spLocks noChangeArrowheads="1"/>
            </p:cNvSpPr>
            <p:nvPr/>
          </p:nvSpPr>
          <p:spPr bwMode="auto">
            <a:xfrm>
              <a:off x="2256" y="1776"/>
              <a:ext cx="217" cy="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3000" b="1">
                  <a:solidFill>
                    <a:srgbClr val="3366FF"/>
                  </a:solidFill>
                </a:rPr>
                <a:t>v</a:t>
              </a:r>
              <a:r>
                <a:rPr lang="it-IT" sz="3000" b="1" baseline="-25000">
                  <a:solidFill>
                    <a:srgbClr val="3366FF"/>
                  </a:solidFill>
                </a:rPr>
                <a:t>2</a:t>
              </a:r>
            </a:p>
          </p:txBody>
        </p:sp>
        <p:sp>
          <p:nvSpPr>
            <p:cNvPr id="60441" name="Line 25"/>
            <p:cNvSpPr>
              <a:spLocks noChangeShapeType="1"/>
            </p:cNvSpPr>
            <p:nvPr/>
          </p:nvSpPr>
          <p:spPr bwMode="auto">
            <a:xfrm>
              <a:off x="2256" y="1824"/>
              <a:ext cx="192" cy="1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60442" name="Line 26"/>
            <p:cNvSpPr>
              <a:spLocks noChangeShapeType="1"/>
            </p:cNvSpPr>
            <p:nvPr/>
          </p:nvSpPr>
          <p:spPr bwMode="auto">
            <a:xfrm flipV="1">
              <a:off x="1776" y="1056"/>
              <a:ext cx="2160" cy="240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0443" name="Line 27"/>
            <p:cNvSpPr>
              <a:spLocks noChangeShapeType="1"/>
            </p:cNvSpPr>
            <p:nvPr/>
          </p:nvSpPr>
          <p:spPr bwMode="auto">
            <a:xfrm flipV="1">
              <a:off x="3120" y="1056"/>
              <a:ext cx="768" cy="962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0444" name="Line 28"/>
            <p:cNvSpPr>
              <a:spLocks noChangeShapeType="1"/>
            </p:cNvSpPr>
            <p:nvPr/>
          </p:nvSpPr>
          <p:spPr bwMode="auto">
            <a:xfrm flipV="1">
              <a:off x="960" y="1056"/>
              <a:ext cx="2976" cy="120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60445" name="Line 29"/>
            <p:cNvSpPr>
              <a:spLocks noChangeShapeType="1"/>
            </p:cNvSpPr>
            <p:nvPr/>
          </p:nvSpPr>
          <p:spPr bwMode="auto">
            <a:xfrm flipH="1" flipV="1">
              <a:off x="3936" y="1056"/>
              <a:ext cx="0" cy="120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60446" name="Line 30"/>
            <p:cNvSpPr>
              <a:spLocks noChangeShapeType="1"/>
            </p:cNvSpPr>
            <p:nvPr/>
          </p:nvSpPr>
          <p:spPr bwMode="auto">
            <a:xfrm flipV="1">
              <a:off x="960" y="1056"/>
              <a:ext cx="2928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60447" name="Rectangle 31"/>
            <p:cNvSpPr>
              <a:spLocks noChangeArrowheads="1"/>
            </p:cNvSpPr>
            <p:nvPr/>
          </p:nvSpPr>
          <p:spPr bwMode="auto">
            <a:xfrm>
              <a:off x="2736" y="2544"/>
              <a:ext cx="287" cy="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2800" b="1">
                  <a:solidFill>
                    <a:srgbClr val="FF3300"/>
                  </a:solidFill>
                </a:rPr>
                <a:t>v</a:t>
              </a:r>
              <a:r>
                <a:rPr lang="it-IT" sz="2800" b="1" baseline="-25000">
                  <a:solidFill>
                    <a:srgbClr val="FF3300"/>
                  </a:solidFill>
                </a:rPr>
                <a:t>3x</a:t>
              </a:r>
            </a:p>
          </p:txBody>
        </p:sp>
        <p:sp>
          <p:nvSpPr>
            <p:cNvPr id="60448" name="Line 32"/>
            <p:cNvSpPr>
              <a:spLocks noChangeShapeType="1"/>
            </p:cNvSpPr>
            <p:nvPr/>
          </p:nvSpPr>
          <p:spPr bwMode="auto">
            <a:xfrm flipH="1">
              <a:off x="960" y="2640"/>
              <a:ext cx="2976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60449" name="Rectangle 33"/>
            <p:cNvSpPr>
              <a:spLocks noChangeArrowheads="1"/>
            </p:cNvSpPr>
            <p:nvPr/>
          </p:nvSpPr>
          <p:spPr bwMode="auto">
            <a:xfrm>
              <a:off x="192" y="1248"/>
              <a:ext cx="287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2800" b="1">
                  <a:solidFill>
                    <a:srgbClr val="FF3300"/>
                  </a:solidFill>
                </a:rPr>
                <a:t>v</a:t>
              </a:r>
              <a:r>
                <a:rPr lang="it-IT" sz="2800" b="1" baseline="-25000">
                  <a:solidFill>
                    <a:srgbClr val="FF3300"/>
                  </a:solidFill>
                </a:rPr>
                <a:t>3y</a:t>
              </a:r>
            </a:p>
          </p:txBody>
        </p:sp>
        <p:sp>
          <p:nvSpPr>
            <p:cNvPr id="60450" name="Line 34"/>
            <p:cNvSpPr>
              <a:spLocks noChangeShapeType="1"/>
            </p:cNvSpPr>
            <p:nvPr/>
          </p:nvSpPr>
          <p:spPr bwMode="auto">
            <a:xfrm>
              <a:off x="480" y="1056"/>
              <a:ext cx="0" cy="120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60451" name="Rectangle 35"/>
            <p:cNvSpPr>
              <a:spLocks noChangeArrowheads="1"/>
            </p:cNvSpPr>
            <p:nvPr/>
          </p:nvSpPr>
          <p:spPr bwMode="auto">
            <a:xfrm>
              <a:off x="2448" y="1226"/>
              <a:ext cx="217" cy="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3000" b="1" dirty="0">
                  <a:solidFill>
                    <a:srgbClr val="FF3300"/>
                  </a:solidFill>
                </a:rPr>
                <a:t>v</a:t>
              </a:r>
              <a:r>
                <a:rPr lang="it-IT" sz="3000" b="1" baseline="-25000" dirty="0">
                  <a:solidFill>
                    <a:srgbClr val="FF3300"/>
                  </a:solidFill>
                </a:rPr>
                <a:t>3</a:t>
              </a:r>
            </a:p>
          </p:txBody>
        </p:sp>
        <p:sp>
          <p:nvSpPr>
            <p:cNvPr id="60452" name="Line 36"/>
            <p:cNvSpPr>
              <a:spLocks noChangeShapeType="1"/>
            </p:cNvSpPr>
            <p:nvPr/>
          </p:nvSpPr>
          <p:spPr bwMode="auto">
            <a:xfrm>
              <a:off x="2400" y="1296"/>
              <a:ext cx="192" cy="1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3" name="Group 44"/>
          <p:cNvGrpSpPr>
            <a:grpSpLocks/>
          </p:cNvGrpSpPr>
          <p:nvPr/>
        </p:nvGrpSpPr>
        <p:grpSpPr bwMode="auto">
          <a:xfrm>
            <a:off x="6461125" y="2206625"/>
            <a:ext cx="2147888" cy="519113"/>
            <a:chOff x="4070" y="1390"/>
            <a:chExt cx="1353" cy="327"/>
          </a:xfrm>
        </p:grpSpPr>
        <p:sp>
          <p:nvSpPr>
            <p:cNvPr id="60453" name="Text Box 37"/>
            <p:cNvSpPr txBox="1">
              <a:spLocks noChangeArrowheads="1"/>
            </p:cNvSpPr>
            <p:nvPr/>
          </p:nvSpPr>
          <p:spPr bwMode="auto">
            <a:xfrm>
              <a:off x="4070" y="1390"/>
              <a:ext cx="1353" cy="327"/>
            </a:xfrm>
            <a:prstGeom prst="rect">
              <a:avLst/>
            </a:prstGeom>
            <a:solidFill>
              <a:srgbClr val="FF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2800" b="1">
                  <a:solidFill>
                    <a:srgbClr val="0000FF"/>
                  </a:solidFill>
                  <a:latin typeface="Comic Sans MS" pitchFamily="66" charset="0"/>
                </a:rPr>
                <a:t>v</a:t>
              </a:r>
              <a:r>
                <a:rPr lang="it-IT" sz="2800" b="1" baseline="-25000">
                  <a:solidFill>
                    <a:srgbClr val="0000FF"/>
                  </a:solidFill>
                  <a:latin typeface="Comic Sans MS" pitchFamily="66" charset="0"/>
                </a:rPr>
                <a:t>3</a:t>
              </a:r>
              <a:r>
                <a:rPr lang="it-IT" sz="2800" b="1">
                  <a:solidFill>
                    <a:srgbClr val="0000FF"/>
                  </a:solidFill>
                  <a:latin typeface="Comic Sans MS" pitchFamily="66" charset="0"/>
                </a:rPr>
                <a:t> = v</a:t>
              </a:r>
              <a:r>
                <a:rPr lang="it-IT" sz="2800" b="1" baseline="-25000">
                  <a:solidFill>
                    <a:srgbClr val="0000FF"/>
                  </a:solidFill>
                  <a:latin typeface="Comic Sans MS" pitchFamily="66" charset="0"/>
                </a:rPr>
                <a:t>1 </a:t>
              </a:r>
              <a:r>
                <a:rPr lang="it-IT" sz="2800" b="1">
                  <a:solidFill>
                    <a:srgbClr val="0000FF"/>
                  </a:solidFill>
                  <a:latin typeface="Comic Sans MS" pitchFamily="66" charset="0"/>
                </a:rPr>
                <a:t>+ v</a:t>
              </a:r>
              <a:r>
                <a:rPr lang="it-IT" sz="2800" b="1" baseline="-25000">
                  <a:solidFill>
                    <a:srgbClr val="0000FF"/>
                  </a:solidFill>
                  <a:latin typeface="Comic Sans MS" pitchFamily="66" charset="0"/>
                </a:rPr>
                <a:t>2</a:t>
              </a:r>
            </a:p>
          </p:txBody>
        </p:sp>
        <p:sp>
          <p:nvSpPr>
            <p:cNvPr id="60454" name="Line 38"/>
            <p:cNvSpPr>
              <a:spLocks noChangeShapeType="1"/>
            </p:cNvSpPr>
            <p:nvPr/>
          </p:nvSpPr>
          <p:spPr bwMode="auto">
            <a:xfrm>
              <a:off x="4128" y="1488"/>
              <a:ext cx="24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60455" name="Line 39"/>
            <p:cNvSpPr>
              <a:spLocks noChangeShapeType="1"/>
            </p:cNvSpPr>
            <p:nvPr/>
          </p:nvSpPr>
          <p:spPr bwMode="auto">
            <a:xfrm>
              <a:off x="5136" y="1488"/>
              <a:ext cx="24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60456" name="Line 40"/>
            <p:cNvSpPr>
              <a:spLocks noChangeShapeType="1"/>
            </p:cNvSpPr>
            <p:nvPr/>
          </p:nvSpPr>
          <p:spPr bwMode="auto">
            <a:xfrm>
              <a:off x="4656" y="1488"/>
              <a:ext cx="24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60457" name="Text Box 41"/>
          <p:cNvSpPr txBox="1">
            <a:spLocks noChangeArrowheads="1"/>
          </p:cNvSpPr>
          <p:nvPr/>
        </p:nvSpPr>
        <p:spPr bwMode="auto">
          <a:xfrm>
            <a:off x="228600" y="4419600"/>
            <a:ext cx="7124700" cy="16446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b="1">
                <a:solidFill>
                  <a:srgbClr val="FF3300"/>
                </a:solidFill>
                <a:latin typeface="Comic Sans MS" pitchFamily="66" charset="0"/>
              </a:rPr>
              <a:t>Metodo grafico: </a:t>
            </a:r>
          </a:p>
          <a:p>
            <a:r>
              <a:rPr lang="it-IT" sz="2000" b="1">
                <a:solidFill>
                  <a:srgbClr val="0000FF"/>
                </a:solidFill>
                <a:latin typeface="Comic Sans MS" pitchFamily="66" charset="0"/>
              </a:rPr>
              <a:t>diagonale del parallelogrammo </a:t>
            </a:r>
            <a:r>
              <a:rPr lang="it-IT" sz="1600" b="1">
                <a:solidFill>
                  <a:srgbClr val="0000FF"/>
                </a:solidFill>
                <a:latin typeface="Comic Sans MS" pitchFamily="66" charset="0"/>
              </a:rPr>
              <a:t>costruito sui vettori di partenza</a:t>
            </a:r>
          </a:p>
          <a:p>
            <a:endParaRPr lang="it-IT" sz="1400" b="1">
              <a:solidFill>
                <a:srgbClr val="FF3300"/>
              </a:solidFill>
              <a:latin typeface="Comic Sans MS" pitchFamily="66" charset="0"/>
            </a:endParaRPr>
          </a:p>
          <a:p>
            <a:r>
              <a:rPr lang="it-IT" b="1">
                <a:solidFill>
                  <a:srgbClr val="FF3300"/>
                </a:solidFill>
                <a:latin typeface="Comic Sans MS" pitchFamily="66" charset="0"/>
              </a:rPr>
              <a:t>Componenti: </a:t>
            </a:r>
          </a:p>
          <a:p>
            <a:r>
              <a:rPr lang="it-IT" sz="2000" b="1">
                <a:solidFill>
                  <a:srgbClr val="0000FF"/>
                </a:solidFill>
                <a:latin typeface="Comic Sans MS" pitchFamily="66" charset="0"/>
              </a:rPr>
              <a:t>somma delle componenti </a:t>
            </a:r>
            <a:r>
              <a:rPr lang="it-IT" sz="1600" b="1">
                <a:solidFill>
                  <a:srgbClr val="0000FF"/>
                </a:solidFill>
                <a:latin typeface="Comic Sans MS" pitchFamily="66" charset="0"/>
              </a:rPr>
              <a:t>dei vettori di partenza</a:t>
            </a:r>
          </a:p>
        </p:txBody>
      </p:sp>
      <p:sp>
        <p:nvSpPr>
          <p:cNvPr id="60458" name="Text Box 42"/>
          <p:cNvSpPr txBox="1">
            <a:spLocks noChangeArrowheads="1"/>
          </p:cNvSpPr>
          <p:nvPr/>
        </p:nvSpPr>
        <p:spPr bwMode="auto">
          <a:xfrm>
            <a:off x="6324600" y="5181600"/>
            <a:ext cx="2576513" cy="946150"/>
          </a:xfrm>
          <a:prstGeom prst="rect">
            <a:avLst/>
          </a:prstGeom>
          <a:solidFill>
            <a:srgbClr val="FF7C8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2800" b="1">
                <a:solidFill>
                  <a:srgbClr val="0000FF"/>
                </a:solidFill>
                <a:latin typeface="Comic Sans MS" pitchFamily="66" charset="0"/>
              </a:rPr>
              <a:t>v</a:t>
            </a:r>
            <a:r>
              <a:rPr lang="it-IT" sz="2800" b="1" baseline="-25000">
                <a:solidFill>
                  <a:srgbClr val="0000FF"/>
                </a:solidFill>
                <a:latin typeface="Comic Sans MS" pitchFamily="66" charset="0"/>
              </a:rPr>
              <a:t>3x</a:t>
            </a:r>
            <a:r>
              <a:rPr lang="it-IT" sz="2800" b="1">
                <a:solidFill>
                  <a:srgbClr val="0000FF"/>
                </a:solidFill>
                <a:latin typeface="Comic Sans MS" pitchFamily="66" charset="0"/>
              </a:rPr>
              <a:t> = v</a:t>
            </a:r>
            <a:r>
              <a:rPr lang="it-IT" sz="2800" b="1" baseline="-25000">
                <a:solidFill>
                  <a:srgbClr val="0000FF"/>
                </a:solidFill>
                <a:latin typeface="Comic Sans MS" pitchFamily="66" charset="0"/>
              </a:rPr>
              <a:t>1x </a:t>
            </a:r>
            <a:r>
              <a:rPr lang="it-IT" sz="2800" b="1">
                <a:solidFill>
                  <a:srgbClr val="0000FF"/>
                </a:solidFill>
                <a:latin typeface="Comic Sans MS" pitchFamily="66" charset="0"/>
              </a:rPr>
              <a:t>+ v</a:t>
            </a:r>
            <a:r>
              <a:rPr lang="it-IT" sz="2800" b="1" baseline="-25000">
                <a:solidFill>
                  <a:srgbClr val="0000FF"/>
                </a:solidFill>
                <a:latin typeface="Comic Sans MS" pitchFamily="66" charset="0"/>
              </a:rPr>
              <a:t>2x</a:t>
            </a:r>
          </a:p>
          <a:p>
            <a:r>
              <a:rPr lang="it-IT" sz="2800" b="1">
                <a:solidFill>
                  <a:srgbClr val="0000FF"/>
                </a:solidFill>
                <a:latin typeface="Comic Sans MS" pitchFamily="66" charset="0"/>
              </a:rPr>
              <a:t>v</a:t>
            </a:r>
            <a:r>
              <a:rPr lang="it-IT" sz="2800" b="1" baseline="-25000">
                <a:solidFill>
                  <a:srgbClr val="0000FF"/>
                </a:solidFill>
                <a:latin typeface="Comic Sans MS" pitchFamily="66" charset="0"/>
              </a:rPr>
              <a:t>3y</a:t>
            </a:r>
            <a:r>
              <a:rPr lang="it-IT" sz="2800" b="1">
                <a:solidFill>
                  <a:srgbClr val="0000FF"/>
                </a:solidFill>
                <a:latin typeface="Comic Sans MS" pitchFamily="66" charset="0"/>
              </a:rPr>
              <a:t> = v</a:t>
            </a:r>
            <a:r>
              <a:rPr lang="it-IT" sz="2800" b="1" baseline="-25000">
                <a:solidFill>
                  <a:srgbClr val="0000FF"/>
                </a:solidFill>
                <a:latin typeface="Comic Sans MS" pitchFamily="66" charset="0"/>
              </a:rPr>
              <a:t>1y </a:t>
            </a:r>
            <a:r>
              <a:rPr lang="it-IT" sz="2800" b="1">
                <a:solidFill>
                  <a:srgbClr val="0000FF"/>
                </a:solidFill>
                <a:latin typeface="Comic Sans MS" pitchFamily="66" charset="0"/>
              </a:rPr>
              <a:t>+ v</a:t>
            </a:r>
            <a:r>
              <a:rPr lang="it-IT" sz="2800" b="1" baseline="-25000">
                <a:solidFill>
                  <a:srgbClr val="0000FF"/>
                </a:solidFill>
                <a:latin typeface="Comic Sans MS" pitchFamily="66" charset="0"/>
              </a:rPr>
              <a:t>2y</a:t>
            </a:r>
          </a:p>
        </p:txBody>
      </p:sp>
      <p:sp>
        <p:nvSpPr>
          <p:cNvPr id="60459" name="Line 43"/>
          <p:cNvSpPr>
            <a:spLocks noChangeShapeType="1"/>
          </p:cNvSpPr>
          <p:nvPr/>
        </p:nvSpPr>
        <p:spPr bwMode="auto">
          <a:xfrm>
            <a:off x="5715000" y="5867400"/>
            <a:ext cx="6096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6" name="Rectangle 2"/>
          <p:cNvSpPr txBox="1">
            <a:spLocks noChangeArrowheads="1"/>
          </p:cNvSpPr>
          <p:nvPr/>
        </p:nvSpPr>
        <p:spPr bwMode="auto">
          <a:xfrm>
            <a:off x="685800" y="152400"/>
            <a:ext cx="7772400" cy="1066800"/>
          </a:xfrm>
          <a:prstGeom prst="rect">
            <a:avLst/>
          </a:prstGeom>
          <a:gradFill rotWithShape="0">
            <a:gsLst>
              <a:gs pos="0">
                <a:srgbClr val="00FFFF"/>
              </a:gs>
              <a:gs pos="50000">
                <a:schemeClr val="bg1"/>
              </a:gs>
              <a:gs pos="100000">
                <a:srgbClr val="00FFFF"/>
              </a:gs>
            </a:gsLst>
            <a:lin ang="5400000" scaled="1"/>
          </a:gradFill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Somma di vettori</a:t>
            </a:r>
            <a:endParaRPr kumimoji="0" lang="it-IT" sz="36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0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 animBg="1" autoUpdateAnimBg="0"/>
      <p:bldP spid="60457" grpId="0" animBg="1" autoUpdateAnimBg="0"/>
      <p:bldP spid="60458" grpId="0" animBg="1" autoUpdateAnimBg="0"/>
      <p:bldP spid="60459" grpId="0" animBg="1"/>
      <p:bldP spid="46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Differenza di vettori</a:t>
            </a:r>
          </a:p>
        </p:txBody>
      </p:sp>
      <p:grpSp>
        <p:nvGrpSpPr>
          <p:cNvPr id="2" name="Group 50"/>
          <p:cNvGrpSpPr>
            <a:grpSpLocks/>
          </p:cNvGrpSpPr>
          <p:nvPr/>
        </p:nvGrpSpPr>
        <p:grpSpPr bwMode="auto">
          <a:xfrm>
            <a:off x="304800" y="1447800"/>
            <a:ext cx="8534400" cy="2830513"/>
            <a:chOff x="240" y="672"/>
            <a:chExt cx="5472" cy="1978"/>
          </a:xfrm>
        </p:grpSpPr>
        <p:sp>
          <p:nvSpPr>
            <p:cNvPr id="61443" name="Rectangle 3"/>
            <p:cNvSpPr>
              <a:spLocks noChangeArrowheads="1"/>
            </p:cNvSpPr>
            <p:nvPr/>
          </p:nvSpPr>
          <p:spPr bwMode="auto">
            <a:xfrm>
              <a:off x="2064" y="672"/>
              <a:ext cx="122" cy="3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3000" b="1">
                  <a:solidFill>
                    <a:srgbClr val="000000"/>
                  </a:solidFill>
                </a:rPr>
                <a:t>y</a:t>
              </a:r>
              <a:endParaRPr lang="it-IT"/>
            </a:p>
          </p:txBody>
        </p:sp>
        <p:sp>
          <p:nvSpPr>
            <p:cNvPr id="61444" name="Rectangle 4"/>
            <p:cNvSpPr>
              <a:spLocks noChangeArrowheads="1"/>
            </p:cNvSpPr>
            <p:nvPr/>
          </p:nvSpPr>
          <p:spPr bwMode="auto">
            <a:xfrm>
              <a:off x="5472" y="1968"/>
              <a:ext cx="122" cy="3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3000" b="1">
                  <a:solidFill>
                    <a:srgbClr val="000000"/>
                  </a:solidFill>
                </a:rPr>
                <a:t>x</a:t>
              </a:r>
              <a:endParaRPr lang="it-IT"/>
            </a:p>
          </p:txBody>
        </p:sp>
        <p:sp>
          <p:nvSpPr>
            <p:cNvPr id="61445" name="Rectangle 5"/>
            <p:cNvSpPr>
              <a:spLocks noChangeArrowheads="1"/>
            </p:cNvSpPr>
            <p:nvPr/>
          </p:nvSpPr>
          <p:spPr bwMode="auto">
            <a:xfrm>
              <a:off x="2064" y="2256"/>
              <a:ext cx="152" cy="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b="1">
                  <a:solidFill>
                    <a:srgbClr val="000000"/>
                  </a:solidFill>
                </a:rPr>
                <a:t>O</a:t>
              </a:r>
              <a:endParaRPr lang="it-IT" b="1"/>
            </a:p>
          </p:txBody>
        </p:sp>
        <p:sp>
          <p:nvSpPr>
            <p:cNvPr id="61446" name="Rectangle 6"/>
            <p:cNvSpPr>
              <a:spLocks noChangeArrowheads="1"/>
            </p:cNvSpPr>
            <p:nvPr/>
          </p:nvSpPr>
          <p:spPr bwMode="auto">
            <a:xfrm>
              <a:off x="1920" y="1488"/>
              <a:ext cx="228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b="1">
                  <a:solidFill>
                    <a:srgbClr val="3366FF"/>
                  </a:solidFill>
                </a:rPr>
                <a:t>v</a:t>
              </a:r>
              <a:r>
                <a:rPr lang="it-IT" b="1" baseline="-25000">
                  <a:solidFill>
                    <a:srgbClr val="3366FF"/>
                  </a:solidFill>
                </a:rPr>
                <a:t>1y</a:t>
              </a:r>
            </a:p>
          </p:txBody>
        </p:sp>
        <p:sp>
          <p:nvSpPr>
            <p:cNvPr id="61447" name="Line 7"/>
            <p:cNvSpPr>
              <a:spLocks noChangeShapeType="1"/>
            </p:cNvSpPr>
            <p:nvPr/>
          </p:nvSpPr>
          <p:spPr bwMode="auto">
            <a:xfrm flipV="1">
              <a:off x="2256" y="1296"/>
              <a:ext cx="816" cy="962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1448" name="Rectangle 8"/>
            <p:cNvSpPr>
              <a:spLocks noChangeArrowheads="1"/>
            </p:cNvSpPr>
            <p:nvPr/>
          </p:nvSpPr>
          <p:spPr bwMode="auto">
            <a:xfrm>
              <a:off x="2496" y="1392"/>
              <a:ext cx="203" cy="3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3000" b="1">
                  <a:solidFill>
                    <a:srgbClr val="3366FF"/>
                  </a:solidFill>
                </a:rPr>
                <a:t>v</a:t>
              </a:r>
              <a:r>
                <a:rPr lang="it-IT" sz="3000" b="1" baseline="-25000">
                  <a:solidFill>
                    <a:srgbClr val="3366FF"/>
                  </a:solidFill>
                </a:rPr>
                <a:t>1</a:t>
              </a:r>
            </a:p>
          </p:txBody>
        </p:sp>
        <p:sp>
          <p:nvSpPr>
            <p:cNvPr id="61449" name="Rectangle 9"/>
            <p:cNvSpPr>
              <a:spLocks noChangeArrowheads="1"/>
            </p:cNvSpPr>
            <p:nvPr/>
          </p:nvSpPr>
          <p:spPr bwMode="auto">
            <a:xfrm>
              <a:off x="2544" y="2208"/>
              <a:ext cx="228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b="1">
                  <a:solidFill>
                    <a:srgbClr val="3366FF"/>
                  </a:solidFill>
                </a:rPr>
                <a:t>v</a:t>
              </a:r>
              <a:r>
                <a:rPr lang="it-IT" b="1" baseline="-25000">
                  <a:solidFill>
                    <a:srgbClr val="3366FF"/>
                  </a:solidFill>
                </a:rPr>
                <a:t>1x</a:t>
              </a:r>
            </a:p>
          </p:txBody>
        </p:sp>
        <p:sp>
          <p:nvSpPr>
            <p:cNvPr id="61450" name="Line 10"/>
            <p:cNvSpPr>
              <a:spLocks noChangeShapeType="1"/>
            </p:cNvSpPr>
            <p:nvPr/>
          </p:nvSpPr>
          <p:spPr bwMode="auto">
            <a:xfrm>
              <a:off x="240" y="2256"/>
              <a:ext cx="547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61451" name="Line 11"/>
            <p:cNvSpPr>
              <a:spLocks noChangeShapeType="1"/>
            </p:cNvSpPr>
            <p:nvPr/>
          </p:nvSpPr>
          <p:spPr bwMode="auto">
            <a:xfrm flipV="1">
              <a:off x="2256" y="720"/>
              <a:ext cx="0" cy="15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61452" name="Line 12"/>
            <p:cNvSpPr>
              <a:spLocks noChangeShapeType="1"/>
            </p:cNvSpPr>
            <p:nvPr/>
          </p:nvSpPr>
          <p:spPr bwMode="auto">
            <a:xfrm>
              <a:off x="2160" y="1296"/>
              <a:ext cx="0" cy="960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61453" name="Line 13"/>
            <p:cNvSpPr>
              <a:spLocks noChangeShapeType="1"/>
            </p:cNvSpPr>
            <p:nvPr/>
          </p:nvSpPr>
          <p:spPr bwMode="auto">
            <a:xfrm flipH="1">
              <a:off x="2256" y="2448"/>
              <a:ext cx="816" cy="0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61454" name="Line 14"/>
            <p:cNvSpPr>
              <a:spLocks noChangeShapeType="1"/>
            </p:cNvSpPr>
            <p:nvPr/>
          </p:nvSpPr>
          <p:spPr bwMode="auto">
            <a:xfrm flipH="1">
              <a:off x="2208" y="1296"/>
              <a:ext cx="864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61455" name="Line 15"/>
            <p:cNvSpPr>
              <a:spLocks noChangeShapeType="1"/>
            </p:cNvSpPr>
            <p:nvPr/>
          </p:nvSpPr>
          <p:spPr bwMode="auto">
            <a:xfrm flipH="1" flipV="1">
              <a:off x="3072" y="1296"/>
              <a:ext cx="0" cy="96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61456" name="Line 16"/>
            <p:cNvSpPr>
              <a:spLocks noChangeShapeType="1"/>
            </p:cNvSpPr>
            <p:nvPr/>
          </p:nvSpPr>
          <p:spPr bwMode="auto">
            <a:xfrm>
              <a:off x="2496" y="1440"/>
              <a:ext cx="192" cy="1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61457" name="Line 17"/>
            <p:cNvSpPr>
              <a:spLocks noChangeShapeType="1"/>
            </p:cNvSpPr>
            <p:nvPr/>
          </p:nvSpPr>
          <p:spPr bwMode="auto">
            <a:xfrm flipV="1">
              <a:off x="2256" y="2016"/>
              <a:ext cx="2112" cy="240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1458" name="Rectangle 18"/>
            <p:cNvSpPr>
              <a:spLocks noChangeArrowheads="1"/>
            </p:cNvSpPr>
            <p:nvPr/>
          </p:nvSpPr>
          <p:spPr bwMode="auto">
            <a:xfrm>
              <a:off x="3456" y="2304"/>
              <a:ext cx="228" cy="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b="1">
                  <a:solidFill>
                    <a:srgbClr val="3366FF"/>
                  </a:solidFill>
                </a:rPr>
                <a:t>v</a:t>
              </a:r>
              <a:r>
                <a:rPr lang="it-IT" b="1" baseline="-25000">
                  <a:solidFill>
                    <a:srgbClr val="3366FF"/>
                  </a:solidFill>
                </a:rPr>
                <a:t>2x</a:t>
              </a:r>
            </a:p>
          </p:txBody>
        </p:sp>
        <p:sp>
          <p:nvSpPr>
            <p:cNvPr id="61459" name="Line 19"/>
            <p:cNvSpPr>
              <a:spLocks noChangeShapeType="1"/>
            </p:cNvSpPr>
            <p:nvPr/>
          </p:nvSpPr>
          <p:spPr bwMode="auto">
            <a:xfrm flipH="1">
              <a:off x="2256" y="2544"/>
              <a:ext cx="2112" cy="0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61460" name="Rectangle 20"/>
            <p:cNvSpPr>
              <a:spLocks noChangeArrowheads="1"/>
            </p:cNvSpPr>
            <p:nvPr/>
          </p:nvSpPr>
          <p:spPr bwMode="auto">
            <a:xfrm>
              <a:off x="1824" y="1776"/>
              <a:ext cx="228" cy="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b="1">
                  <a:solidFill>
                    <a:srgbClr val="3366FF"/>
                  </a:solidFill>
                </a:rPr>
                <a:t>v</a:t>
              </a:r>
              <a:r>
                <a:rPr lang="it-IT" b="1" baseline="-25000">
                  <a:solidFill>
                    <a:srgbClr val="3366FF"/>
                  </a:solidFill>
                </a:rPr>
                <a:t>2y</a:t>
              </a:r>
            </a:p>
          </p:txBody>
        </p:sp>
        <p:sp>
          <p:nvSpPr>
            <p:cNvPr id="61461" name="Line 21"/>
            <p:cNvSpPr>
              <a:spLocks noChangeShapeType="1"/>
            </p:cNvSpPr>
            <p:nvPr/>
          </p:nvSpPr>
          <p:spPr bwMode="auto">
            <a:xfrm>
              <a:off x="2064" y="1968"/>
              <a:ext cx="0" cy="288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61462" name="Line 22"/>
            <p:cNvSpPr>
              <a:spLocks noChangeShapeType="1"/>
            </p:cNvSpPr>
            <p:nvPr/>
          </p:nvSpPr>
          <p:spPr bwMode="auto">
            <a:xfrm flipH="1">
              <a:off x="2256" y="2016"/>
              <a:ext cx="2112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61463" name="Line 23"/>
            <p:cNvSpPr>
              <a:spLocks noChangeShapeType="1"/>
            </p:cNvSpPr>
            <p:nvPr/>
          </p:nvSpPr>
          <p:spPr bwMode="auto">
            <a:xfrm flipH="1" flipV="1">
              <a:off x="4368" y="2016"/>
              <a:ext cx="0" cy="24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61464" name="Rectangle 24"/>
            <p:cNvSpPr>
              <a:spLocks noChangeArrowheads="1"/>
            </p:cNvSpPr>
            <p:nvPr/>
          </p:nvSpPr>
          <p:spPr bwMode="auto">
            <a:xfrm>
              <a:off x="3552" y="1776"/>
              <a:ext cx="204" cy="3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3000" b="1">
                  <a:solidFill>
                    <a:srgbClr val="3366FF"/>
                  </a:solidFill>
                </a:rPr>
                <a:t>v</a:t>
              </a:r>
              <a:r>
                <a:rPr lang="it-IT" sz="3000" b="1" baseline="-25000">
                  <a:solidFill>
                    <a:srgbClr val="3366FF"/>
                  </a:solidFill>
                </a:rPr>
                <a:t>2</a:t>
              </a:r>
            </a:p>
          </p:txBody>
        </p:sp>
        <p:sp>
          <p:nvSpPr>
            <p:cNvPr id="61465" name="Line 25"/>
            <p:cNvSpPr>
              <a:spLocks noChangeShapeType="1"/>
            </p:cNvSpPr>
            <p:nvPr/>
          </p:nvSpPr>
          <p:spPr bwMode="auto">
            <a:xfrm>
              <a:off x="3552" y="1824"/>
              <a:ext cx="192" cy="1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61466" name="Line 26"/>
            <p:cNvSpPr>
              <a:spLocks noChangeShapeType="1"/>
            </p:cNvSpPr>
            <p:nvPr/>
          </p:nvSpPr>
          <p:spPr bwMode="auto">
            <a:xfrm flipV="1">
              <a:off x="1008" y="1296"/>
              <a:ext cx="2064" cy="240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1467" name="Line 27"/>
            <p:cNvSpPr>
              <a:spLocks noChangeShapeType="1"/>
            </p:cNvSpPr>
            <p:nvPr/>
          </p:nvSpPr>
          <p:spPr bwMode="auto">
            <a:xfrm flipH="1" flipV="1">
              <a:off x="3072" y="1296"/>
              <a:ext cx="1296" cy="72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61468" name="Line 28"/>
            <p:cNvSpPr>
              <a:spLocks noChangeShapeType="1"/>
            </p:cNvSpPr>
            <p:nvPr/>
          </p:nvSpPr>
          <p:spPr bwMode="auto">
            <a:xfrm flipH="1" flipV="1">
              <a:off x="1008" y="1536"/>
              <a:ext cx="0" cy="72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61469" name="Line 29"/>
            <p:cNvSpPr>
              <a:spLocks noChangeShapeType="1"/>
            </p:cNvSpPr>
            <p:nvPr/>
          </p:nvSpPr>
          <p:spPr bwMode="auto">
            <a:xfrm flipV="1">
              <a:off x="1008" y="1536"/>
              <a:ext cx="1248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61470" name="Rectangle 30"/>
            <p:cNvSpPr>
              <a:spLocks noChangeArrowheads="1"/>
            </p:cNvSpPr>
            <p:nvPr/>
          </p:nvSpPr>
          <p:spPr bwMode="auto">
            <a:xfrm>
              <a:off x="1488" y="2351"/>
              <a:ext cx="269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2800" b="1">
                  <a:solidFill>
                    <a:srgbClr val="FF3300"/>
                  </a:solidFill>
                </a:rPr>
                <a:t>v</a:t>
              </a:r>
              <a:r>
                <a:rPr lang="it-IT" sz="2800" b="1" baseline="-25000">
                  <a:solidFill>
                    <a:srgbClr val="FF3300"/>
                  </a:solidFill>
                </a:rPr>
                <a:t>3x</a:t>
              </a:r>
            </a:p>
          </p:txBody>
        </p:sp>
        <p:sp>
          <p:nvSpPr>
            <p:cNvPr id="61471" name="Line 31"/>
            <p:cNvSpPr>
              <a:spLocks noChangeShapeType="1"/>
            </p:cNvSpPr>
            <p:nvPr/>
          </p:nvSpPr>
          <p:spPr bwMode="auto">
            <a:xfrm flipH="1">
              <a:off x="1008" y="2448"/>
              <a:ext cx="1248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61472" name="Rectangle 32"/>
            <p:cNvSpPr>
              <a:spLocks noChangeArrowheads="1"/>
            </p:cNvSpPr>
            <p:nvPr/>
          </p:nvSpPr>
          <p:spPr bwMode="auto">
            <a:xfrm>
              <a:off x="432" y="1536"/>
              <a:ext cx="269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2800" b="1">
                  <a:solidFill>
                    <a:srgbClr val="FF3300"/>
                  </a:solidFill>
                </a:rPr>
                <a:t>v</a:t>
              </a:r>
              <a:r>
                <a:rPr lang="it-IT" sz="2800" b="1" baseline="-25000">
                  <a:solidFill>
                    <a:srgbClr val="FF3300"/>
                  </a:solidFill>
                </a:rPr>
                <a:t>3y</a:t>
              </a:r>
            </a:p>
          </p:txBody>
        </p:sp>
        <p:sp>
          <p:nvSpPr>
            <p:cNvPr id="61473" name="Line 33"/>
            <p:cNvSpPr>
              <a:spLocks noChangeShapeType="1"/>
            </p:cNvSpPr>
            <p:nvPr/>
          </p:nvSpPr>
          <p:spPr bwMode="auto">
            <a:xfrm>
              <a:off x="720" y="1536"/>
              <a:ext cx="0" cy="72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61474" name="Rectangle 34"/>
            <p:cNvSpPr>
              <a:spLocks noChangeArrowheads="1"/>
            </p:cNvSpPr>
            <p:nvPr/>
          </p:nvSpPr>
          <p:spPr bwMode="auto">
            <a:xfrm>
              <a:off x="1296" y="1825"/>
              <a:ext cx="203" cy="3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3000" b="1">
                  <a:solidFill>
                    <a:srgbClr val="FF3300"/>
                  </a:solidFill>
                </a:rPr>
                <a:t>v</a:t>
              </a:r>
              <a:r>
                <a:rPr lang="it-IT" sz="3000" b="1" baseline="-25000">
                  <a:solidFill>
                    <a:srgbClr val="FF3300"/>
                  </a:solidFill>
                </a:rPr>
                <a:t>3</a:t>
              </a:r>
            </a:p>
          </p:txBody>
        </p:sp>
        <p:sp>
          <p:nvSpPr>
            <p:cNvPr id="61475" name="Line 35"/>
            <p:cNvSpPr>
              <a:spLocks noChangeShapeType="1"/>
            </p:cNvSpPr>
            <p:nvPr/>
          </p:nvSpPr>
          <p:spPr bwMode="auto">
            <a:xfrm>
              <a:off x="1296" y="1872"/>
              <a:ext cx="192" cy="1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61480" name="Line 40"/>
            <p:cNvSpPr>
              <a:spLocks noChangeShapeType="1"/>
            </p:cNvSpPr>
            <p:nvPr/>
          </p:nvSpPr>
          <p:spPr bwMode="auto">
            <a:xfrm flipH="1" flipV="1">
              <a:off x="960" y="1488"/>
              <a:ext cx="1296" cy="768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6705600" y="1447800"/>
            <a:ext cx="2157413" cy="1595438"/>
            <a:chOff x="4080" y="672"/>
            <a:chExt cx="1359" cy="1005"/>
          </a:xfrm>
        </p:grpSpPr>
        <p:sp>
          <p:nvSpPr>
            <p:cNvPr id="61476" name="Text Box 36"/>
            <p:cNvSpPr txBox="1">
              <a:spLocks noChangeArrowheads="1"/>
            </p:cNvSpPr>
            <p:nvPr/>
          </p:nvSpPr>
          <p:spPr bwMode="auto">
            <a:xfrm>
              <a:off x="4080" y="672"/>
              <a:ext cx="1353" cy="327"/>
            </a:xfrm>
            <a:prstGeom prst="rect">
              <a:avLst/>
            </a:prstGeom>
            <a:solidFill>
              <a:srgbClr val="FF7C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2800" b="1">
                  <a:solidFill>
                    <a:srgbClr val="0000FF"/>
                  </a:solidFill>
                  <a:latin typeface="Comic Sans MS" pitchFamily="66" charset="0"/>
                </a:rPr>
                <a:t>v</a:t>
              </a:r>
              <a:r>
                <a:rPr lang="it-IT" sz="2800" b="1" baseline="-25000">
                  <a:solidFill>
                    <a:srgbClr val="0000FF"/>
                  </a:solidFill>
                  <a:latin typeface="Comic Sans MS" pitchFamily="66" charset="0"/>
                </a:rPr>
                <a:t>3</a:t>
              </a:r>
              <a:r>
                <a:rPr lang="it-IT" sz="2800" b="1">
                  <a:solidFill>
                    <a:srgbClr val="0000FF"/>
                  </a:solidFill>
                  <a:latin typeface="Comic Sans MS" pitchFamily="66" charset="0"/>
                </a:rPr>
                <a:t> = v</a:t>
              </a:r>
              <a:r>
                <a:rPr lang="it-IT" sz="2800" b="1" baseline="-25000">
                  <a:solidFill>
                    <a:srgbClr val="0000FF"/>
                  </a:solidFill>
                  <a:latin typeface="Comic Sans MS" pitchFamily="66" charset="0"/>
                </a:rPr>
                <a:t>1 </a:t>
              </a:r>
              <a:r>
                <a:rPr lang="it-IT" sz="2800" b="1">
                  <a:solidFill>
                    <a:srgbClr val="0000FF"/>
                  </a:solidFill>
                  <a:latin typeface="Comic Sans MS" pitchFamily="66" charset="0"/>
                </a:rPr>
                <a:t>- v</a:t>
              </a:r>
              <a:r>
                <a:rPr lang="it-IT" sz="2800" b="1" baseline="-25000">
                  <a:solidFill>
                    <a:srgbClr val="0000FF"/>
                  </a:solidFill>
                  <a:latin typeface="Comic Sans MS" pitchFamily="66" charset="0"/>
                </a:rPr>
                <a:t>2</a:t>
              </a:r>
            </a:p>
          </p:txBody>
        </p:sp>
        <p:sp>
          <p:nvSpPr>
            <p:cNvPr id="61477" name="Line 37"/>
            <p:cNvSpPr>
              <a:spLocks noChangeShapeType="1"/>
            </p:cNvSpPr>
            <p:nvPr/>
          </p:nvSpPr>
          <p:spPr bwMode="auto">
            <a:xfrm>
              <a:off x="4128" y="768"/>
              <a:ext cx="24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61478" name="Line 38"/>
            <p:cNvSpPr>
              <a:spLocks noChangeShapeType="1"/>
            </p:cNvSpPr>
            <p:nvPr/>
          </p:nvSpPr>
          <p:spPr bwMode="auto">
            <a:xfrm>
              <a:off x="5136" y="768"/>
              <a:ext cx="24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61479" name="Line 39"/>
            <p:cNvSpPr>
              <a:spLocks noChangeShapeType="1"/>
            </p:cNvSpPr>
            <p:nvPr/>
          </p:nvSpPr>
          <p:spPr bwMode="auto">
            <a:xfrm>
              <a:off x="4656" y="768"/>
              <a:ext cx="24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61481" name="Line 41"/>
            <p:cNvSpPr>
              <a:spLocks noChangeShapeType="1"/>
            </p:cNvSpPr>
            <p:nvPr/>
          </p:nvSpPr>
          <p:spPr bwMode="auto">
            <a:xfrm>
              <a:off x="4752" y="1056"/>
              <a:ext cx="0" cy="28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61482" name="Text Box 42"/>
            <p:cNvSpPr txBox="1">
              <a:spLocks noChangeArrowheads="1"/>
            </p:cNvSpPr>
            <p:nvPr/>
          </p:nvSpPr>
          <p:spPr bwMode="auto">
            <a:xfrm>
              <a:off x="4080" y="1344"/>
              <a:ext cx="1359" cy="333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2800" b="1">
                  <a:solidFill>
                    <a:srgbClr val="009900"/>
                  </a:solidFill>
                  <a:latin typeface="Comic Sans MS" pitchFamily="66" charset="0"/>
                </a:rPr>
                <a:t>v</a:t>
              </a:r>
              <a:r>
                <a:rPr lang="it-IT" sz="2800" b="1" baseline="-25000">
                  <a:solidFill>
                    <a:srgbClr val="009900"/>
                  </a:solidFill>
                  <a:latin typeface="Comic Sans MS" pitchFamily="66" charset="0"/>
                </a:rPr>
                <a:t>1</a:t>
              </a:r>
              <a:r>
                <a:rPr lang="it-IT" sz="2800" b="1">
                  <a:solidFill>
                    <a:srgbClr val="009900"/>
                  </a:solidFill>
                  <a:latin typeface="Comic Sans MS" pitchFamily="66" charset="0"/>
                </a:rPr>
                <a:t> = v</a:t>
              </a:r>
              <a:r>
                <a:rPr lang="it-IT" sz="2800" b="1" baseline="-25000">
                  <a:solidFill>
                    <a:srgbClr val="009900"/>
                  </a:solidFill>
                  <a:latin typeface="Comic Sans MS" pitchFamily="66" charset="0"/>
                </a:rPr>
                <a:t>3 </a:t>
              </a:r>
              <a:r>
                <a:rPr lang="it-IT" sz="2800" b="1">
                  <a:solidFill>
                    <a:srgbClr val="009900"/>
                  </a:solidFill>
                  <a:latin typeface="Comic Sans MS" pitchFamily="66" charset="0"/>
                </a:rPr>
                <a:t>+ v</a:t>
              </a:r>
              <a:r>
                <a:rPr lang="it-IT" sz="2800" b="1" baseline="-25000">
                  <a:solidFill>
                    <a:srgbClr val="009900"/>
                  </a:solidFill>
                  <a:latin typeface="Comic Sans MS" pitchFamily="66" charset="0"/>
                </a:rPr>
                <a:t>2</a:t>
              </a:r>
            </a:p>
          </p:txBody>
        </p:sp>
        <p:sp>
          <p:nvSpPr>
            <p:cNvPr id="61483" name="Line 43"/>
            <p:cNvSpPr>
              <a:spLocks noChangeShapeType="1"/>
            </p:cNvSpPr>
            <p:nvPr/>
          </p:nvSpPr>
          <p:spPr bwMode="auto">
            <a:xfrm>
              <a:off x="4128" y="1440"/>
              <a:ext cx="240" cy="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61484" name="Line 44"/>
            <p:cNvSpPr>
              <a:spLocks noChangeShapeType="1"/>
            </p:cNvSpPr>
            <p:nvPr/>
          </p:nvSpPr>
          <p:spPr bwMode="auto">
            <a:xfrm>
              <a:off x="5136" y="1440"/>
              <a:ext cx="240" cy="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61485" name="Line 45"/>
            <p:cNvSpPr>
              <a:spLocks noChangeShapeType="1"/>
            </p:cNvSpPr>
            <p:nvPr/>
          </p:nvSpPr>
          <p:spPr bwMode="auto">
            <a:xfrm>
              <a:off x="4656" y="1440"/>
              <a:ext cx="240" cy="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61486" name="Text Box 46"/>
          <p:cNvSpPr txBox="1">
            <a:spLocks noChangeArrowheads="1"/>
          </p:cNvSpPr>
          <p:nvPr/>
        </p:nvSpPr>
        <p:spPr bwMode="auto">
          <a:xfrm>
            <a:off x="228600" y="4495800"/>
            <a:ext cx="8047038" cy="16446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it-IT" b="1">
                <a:solidFill>
                  <a:srgbClr val="FF3300"/>
                </a:solidFill>
                <a:latin typeface="Comic Sans MS" pitchFamily="66" charset="0"/>
              </a:rPr>
              <a:t>Metodo grafico: </a:t>
            </a:r>
          </a:p>
          <a:p>
            <a:pPr eaLnBrk="0" hangingPunct="0"/>
            <a:r>
              <a:rPr lang="it-IT" sz="2000" b="1">
                <a:solidFill>
                  <a:srgbClr val="0000FF"/>
                </a:solidFill>
                <a:latin typeface="Comic Sans MS" pitchFamily="66" charset="0"/>
              </a:rPr>
              <a:t>“altra” diagonale del parallelogrammo </a:t>
            </a:r>
            <a:r>
              <a:rPr lang="it-IT" sz="1600" b="1">
                <a:solidFill>
                  <a:srgbClr val="0000FF"/>
                </a:solidFill>
                <a:latin typeface="Comic Sans MS" pitchFamily="66" charset="0"/>
              </a:rPr>
              <a:t>costruito sui vettori di partenza</a:t>
            </a:r>
          </a:p>
          <a:p>
            <a:pPr eaLnBrk="0" hangingPunct="0"/>
            <a:endParaRPr lang="it-IT" sz="1400" b="1">
              <a:solidFill>
                <a:srgbClr val="FF3300"/>
              </a:solidFill>
              <a:latin typeface="Comic Sans MS" pitchFamily="66" charset="0"/>
            </a:endParaRPr>
          </a:p>
          <a:p>
            <a:pPr eaLnBrk="0" hangingPunct="0"/>
            <a:r>
              <a:rPr lang="it-IT" b="1">
                <a:solidFill>
                  <a:srgbClr val="FF3300"/>
                </a:solidFill>
                <a:latin typeface="Comic Sans MS" pitchFamily="66" charset="0"/>
              </a:rPr>
              <a:t>Componenti: </a:t>
            </a:r>
          </a:p>
          <a:p>
            <a:pPr eaLnBrk="0" hangingPunct="0"/>
            <a:r>
              <a:rPr lang="it-IT" sz="2000" b="1">
                <a:solidFill>
                  <a:srgbClr val="0000FF"/>
                </a:solidFill>
                <a:latin typeface="Comic Sans MS" pitchFamily="66" charset="0"/>
              </a:rPr>
              <a:t>somma delle componenti </a:t>
            </a:r>
            <a:r>
              <a:rPr lang="it-IT" sz="1600" b="1">
                <a:solidFill>
                  <a:srgbClr val="0000FF"/>
                </a:solidFill>
                <a:latin typeface="Comic Sans MS" pitchFamily="66" charset="0"/>
              </a:rPr>
              <a:t>dei vettori di partenza</a:t>
            </a:r>
          </a:p>
        </p:txBody>
      </p:sp>
      <p:sp>
        <p:nvSpPr>
          <p:cNvPr id="61487" name="Text Box 47"/>
          <p:cNvSpPr txBox="1">
            <a:spLocks noChangeArrowheads="1"/>
          </p:cNvSpPr>
          <p:nvPr/>
        </p:nvSpPr>
        <p:spPr bwMode="auto">
          <a:xfrm>
            <a:off x="6324600" y="5257800"/>
            <a:ext cx="2576513" cy="946150"/>
          </a:xfrm>
          <a:prstGeom prst="rect">
            <a:avLst/>
          </a:prstGeom>
          <a:solidFill>
            <a:srgbClr val="FF7C8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it-IT" sz="2800" b="1">
                <a:solidFill>
                  <a:srgbClr val="0000FF"/>
                </a:solidFill>
                <a:latin typeface="Comic Sans MS" pitchFamily="66" charset="0"/>
              </a:rPr>
              <a:t>v</a:t>
            </a:r>
            <a:r>
              <a:rPr lang="it-IT" sz="2800" b="1" baseline="-25000">
                <a:solidFill>
                  <a:srgbClr val="0000FF"/>
                </a:solidFill>
                <a:latin typeface="Comic Sans MS" pitchFamily="66" charset="0"/>
              </a:rPr>
              <a:t>3x</a:t>
            </a:r>
            <a:r>
              <a:rPr lang="it-IT" sz="2800" b="1">
                <a:solidFill>
                  <a:srgbClr val="0000FF"/>
                </a:solidFill>
                <a:latin typeface="Comic Sans MS" pitchFamily="66" charset="0"/>
              </a:rPr>
              <a:t> = v</a:t>
            </a:r>
            <a:r>
              <a:rPr lang="it-IT" sz="2800" b="1" baseline="-25000">
                <a:solidFill>
                  <a:srgbClr val="0000FF"/>
                </a:solidFill>
                <a:latin typeface="Comic Sans MS" pitchFamily="66" charset="0"/>
              </a:rPr>
              <a:t>1x </a:t>
            </a:r>
            <a:r>
              <a:rPr lang="it-IT" sz="2800" b="1">
                <a:solidFill>
                  <a:srgbClr val="0000FF"/>
                </a:solidFill>
                <a:latin typeface="Comic Sans MS" pitchFamily="66" charset="0"/>
              </a:rPr>
              <a:t>- v</a:t>
            </a:r>
            <a:r>
              <a:rPr lang="it-IT" sz="2800" b="1" baseline="-25000">
                <a:solidFill>
                  <a:srgbClr val="0000FF"/>
                </a:solidFill>
                <a:latin typeface="Comic Sans MS" pitchFamily="66" charset="0"/>
              </a:rPr>
              <a:t>2x</a:t>
            </a:r>
          </a:p>
          <a:p>
            <a:pPr eaLnBrk="0" hangingPunct="0"/>
            <a:r>
              <a:rPr lang="it-IT" sz="2800" b="1">
                <a:solidFill>
                  <a:srgbClr val="0000FF"/>
                </a:solidFill>
                <a:latin typeface="Comic Sans MS" pitchFamily="66" charset="0"/>
              </a:rPr>
              <a:t>v</a:t>
            </a:r>
            <a:r>
              <a:rPr lang="it-IT" sz="2800" b="1" baseline="-25000">
                <a:solidFill>
                  <a:srgbClr val="0000FF"/>
                </a:solidFill>
                <a:latin typeface="Comic Sans MS" pitchFamily="66" charset="0"/>
              </a:rPr>
              <a:t>3y</a:t>
            </a:r>
            <a:r>
              <a:rPr lang="it-IT" sz="2800" b="1">
                <a:solidFill>
                  <a:srgbClr val="0000FF"/>
                </a:solidFill>
                <a:latin typeface="Comic Sans MS" pitchFamily="66" charset="0"/>
              </a:rPr>
              <a:t> = v</a:t>
            </a:r>
            <a:r>
              <a:rPr lang="it-IT" sz="2800" b="1" baseline="-25000">
                <a:solidFill>
                  <a:srgbClr val="0000FF"/>
                </a:solidFill>
                <a:latin typeface="Comic Sans MS" pitchFamily="66" charset="0"/>
              </a:rPr>
              <a:t>1y </a:t>
            </a:r>
            <a:r>
              <a:rPr lang="it-IT" sz="2800" b="1">
                <a:solidFill>
                  <a:srgbClr val="0000FF"/>
                </a:solidFill>
                <a:latin typeface="Comic Sans MS" pitchFamily="66" charset="0"/>
              </a:rPr>
              <a:t>- v</a:t>
            </a:r>
            <a:r>
              <a:rPr lang="it-IT" sz="2800" b="1" baseline="-25000">
                <a:solidFill>
                  <a:srgbClr val="0000FF"/>
                </a:solidFill>
                <a:latin typeface="Comic Sans MS" pitchFamily="66" charset="0"/>
              </a:rPr>
              <a:t>2y</a:t>
            </a:r>
          </a:p>
        </p:txBody>
      </p:sp>
      <p:sp>
        <p:nvSpPr>
          <p:cNvPr id="61488" name="Line 48"/>
          <p:cNvSpPr>
            <a:spLocks noChangeShapeType="1"/>
          </p:cNvSpPr>
          <p:nvPr/>
        </p:nvSpPr>
        <p:spPr bwMode="auto">
          <a:xfrm>
            <a:off x="5715000" y="5943600"/>
            <a:ext cx="6096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1" name="Rectangle 2"/>
          <p:cNvSpPr txBox="1">
            <a:spLocks noChangeArrowheads="1"/>
          </p:cNvSpPr>
          <p:nvPr/>
        </p:nvSpPr>
        <p:spPr bwMode="auto">
          <a:xfrm>
            <a:off x="685800" y="152400"/>
            <a:ext cx="7772400" cy="1066800"/>
          </a:xfrm>
          <a:prstGeom prst="rect">
            <a:avLst/>
          </a:prstGeom>
          <a:gradFill rotWithShape="0">
            <a:gsLst>
              <a:gs pos="0">
                <a:srgbClr val="00FFFF"/>
              </a:gs>
              <a:gs pos="50000">
                <a:schemeClr val="bg1"/>
              </a:gs>
              <a:gs pos="100000">
                <a:srgbClr val="00FFFF"/>
              </a:gs>
            </a:gsLst>
            <a:lin ang="5400000" scaled="1"/>
          </a:gradFill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Differenza di vettori</a:t>
            </a:r>
            <a:endParaRPr kumimoji="0" lang="en-US" sz="36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 animBg="1" autoUpdateAnimBg="0"/>
      <p:bldP spid="61486" grpId="0" animBg="1" autoUpdateAnimBg="0"/>
      <p:bldP spid="61487" grpId="0" animBg="1" autoUpdateAnimBg="0"/>
      <p:bldP spid="61488" grpId="0" animBg="1"/>
      <p:bldP spid="51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“Moltiplicazioni” di vettori</a:t>
            </a:r>
            <a:endParaRPr lang="it-IT"/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685800" y="1676400"/>
            <a:ext cx="7772399" cy="1754327"/>
          </a:xfrm>
          <a:prstGeom prst="rect">
            <a:avLst/>
          </a:prstGeom>
          <a:solidFill>
            <a:srgbClr val="99FF66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endParaRPr lang="it-IT" b="1" dirty="0" smtClean="0">
              <a:latin typeface="Comic Sans MS" pitchFamily="66" charset="0"/>
            </a:endParaRPr>
          </a:p>
          <a:p>
            <a:pPr algn="ctr"/>
            <a:r>
              <a:rPr lang="it-IT" b="1" dirty="0" smtClean="0">
                <a:latin typeface="Comic Sans MS" pitchFamily="66" charset="0"/>
              </a:rPr>
              <a:t>Oltre </a:t>
            </a:r>
            <a:r>
              <a:rPr lang="it-IT" b="1" dirty="0">
                <a:latin typeface="Comic Sans MS" pitchFamily="66" charset="0"/>
              </a:rPr>
              <a:t>alla somma e alla differenza </a:t>
            </a:r>
          </a:p>
          <a:p>
            <a:pPr algn="ctr"/>
            <a:r>
              <a:rPr lang="it-IT" b="1" dirty="0">
                <a:latin typeface="Comic Sans MS" pitchFamily="66" charset="0"/>
              </a:rPr>
              <a:t>si possono definire </a:t>
            </a:r>
            <a:r>
              <a:rPr lang="it-IT" b="1" dirty="0" err="1">
                <a:latin typeface="Comic Sans MS" pitchFamily="66" charset="0"/>
              </a:rPr>
              <a:t>2</a:t>
            </a:r>
            <a:r>
              <a:rPr lang="it-IT" b="1" dirty="0">
                <a:latin typeface="Comic Sans MS" pitchFamily="66" charset="0"/>
              </a:rPr>
              <a:t> altre operazioni tra vettori, </a:t>
            </a:r>
          </a:p>
          <a:p>
            <a:pPr algn="ctr"/>
            <a:r>
              <a:rPr lang="it-IT" b="1" dirty="0">
                <a:latin typeface="Comic Sans MS" pitchFamily="66" charset="0"/>
              </a:rPr>
              <a:t>chiamate </a:t>
            </a:r>
            <a:r>
              <a:rPr lang="it-IT" b="1" dirty="0">
                <a:solidFill>
                  <a:srgbClr val="FF0000"/>
                </a:solidFill>
                <a:latin typeface="Comic Sans MS" pitchFamily="66" charset="0"/>
              </a:rPr>
              <a:t>prodotti</a:t>
            </a:r>
            <a:r>
              <a:rPr lang="it-IT" b="1" dirty="0">
                <a:latin typeface="Comic Sans MS" pitchFamily="66" charset="0"/>
              </a:rPr>
              <a:t> </a:t>
            </a:r>
          </a:p>
          <a:p>
            <a:pPr algn="ctr"/>
            <a:r>
              <a:rPr lang="it-IT" b="1" dirty="0">
                <a:latin typeface="Comic Sans MS" pitchFamily="66" charset="0"/>
              </a:rPr>
              <a:t>ma </a:t>
            </a:r>
            <a:r>
              <a:rPr lang="it-IT" b="1" dirty="0">
                <a:solidFill>
                  <a:srgbClr val="FF0000"/>
                </a:solidFill>
                <a:latin typeface="Comic Sans MS" pitchFamily="66" charset="0"/>
              </a:rPr>
              <a:t>non </a:t>
            </a:r>
            <a:r>
              <a:rPr lang="it-IT" b="1" dirty="0">
                <a:latin typeface="Comic Sans MS" pitchFamily="66" charset="0"/>
              </a:rPr>
              <a:t>corrispondenti </a:t>
            </a:r>
          </a:p>
          <a:p>
            <a:pPr algn="ctr"/>
            <a:r>
              <a:rPr lang="it-IT" b="1" dirty="0">
                <a:latin typeface="Comic Sans MS" pitchFamily="66" charset="0"/>
              </a:rPr>
              <a:t>alla consueta idea di moltiplicazione.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609600" y="3810000"/>
            <a:ext cx="7853363" cy="21955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it-IT" sz="3200" b="1">
                <a:solidFill>
                  <a:srgbClr val="FF3300"/>
                </a:solidFill>
                <a:latin typeface="Comic Sans MS" pitchFamily="66" charset="0"/>
              </a:rPr>
              <a:t>Prodotto scalare di 2 vettori: </a:t>
            </a:r>
          </a:p>
          <a:p>
            <a:pPr algn="ctr" eaLnBrk="0" hangingPunct="0"/>
            <a:r>
              <a:rPr lang="it-IT" sz="2800" b="1">
                <a:solidFill>
                  <a:srgbClr val="0000FF"/>
                </a:solidFill>
                <a:latin typeface="Comic Sans MS" pitchFamily="66" charset="0"/>
              </a:rPr>
              <a:t>il risultato è uno </a:t>
            </a:r>
            <a:r>
              <a:rPr lang="it-IT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scalare</a:t>
            </a:r>
            <a:r>
              <a:rPr lang="it-IT" sz="2800" b="1">
                <a:solidFill>
                  <a:srgbClr val="0000FF"/>
                </a:solidFill>
                <a:latin typeface="Comic Sans MS" pitchFamily="66" charset="0"/>
              </a:rPr>
              <a:t>, non più un vettore</a:t>
            </a:r>
          </a:p>
          <a:p>
            <a:pPr algn="ctr" eaLnBrk="0" hangingPunct="0"/>
            <a:endParaRPr lang="it-IT" sz="1800" b="1">
              <a:solidFill>
                <a:srgbClr val="FF3300"/>
              </a:solidFill>
              <a:latin typeface="Comic Sans MS" pitchFamily="66" charset="0"/>
            </a:endParaRPr>
          </a:p>
          <a:p>
            <a:pPr algn="ctr" eaLnBrk="0" hangingPunct="0"/>
            <a:r>
              <a:rPr lang="it-IT" sz="3200" b="1">
                <a:solidFill>
                  <a:srgbClr val="FF3300"/>
                </a:solidFill>
                <a:latin typeface="Comic Sans MS" pitchFamily="66" charset="0"/>
              </a:rPr>
              <a:t>Prodotto vettoriale di 2 vettori: </a:t>
            </a:r>
          </a:p>
          <a:p>
            <a:pPr algn="ctr" eaLnBrk="0" hangingPunct="0"/>
            <a:r>
              <a:rPr lang="it-IT" sz="2800" b="1">
                <a:solidFill>
                  <a:srgbClr val="0000FF"/>
                </a:solidFill>
                <a:latin typeface="Comic Sans MS" pitchFamily="66" charset="0"/>
              </a:rPr>
              <a:t>il risultato è ancora un </a:t>
            </a:r>
            <a:r>
              <a:rPr lang="it-IT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vettore</a:t>
            </a:r>
            <a:endParaRPr lang="it-IT" sz="2000" b="1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85800" y="152400"/>
            <a:ext cx="7772400" cy="1066800"/>
          </a:xfrm>
          <a:prstGeom prst="rect">
            <a:avLst/>
          </a:prstGeom>
          <a:gradFill rotWithShape="0">
            <a:gsLst>
              <a:gs pos="0">
                <a:srgbClr val="00FFFF"/>
              </a:gs>
              <a:gs pos="50000">
                <a:schemeClr val="bg1"/>
              </a:gs>
              <a:gs pos="100000">
                <a:srgbClr val="00FFFF"/>
              </a:gs>
            </a:gsLst>
            <a:lin ang="5400000" scaled="1"/>
          </a:gradFill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“Moltiplicazioni” di vettori</a:t>
            </a:r>
            <a:endParaRPr kumimoji="0" lang="it-IT" sz="36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 animBg="1" autoUpdateAnimBg="0"/>
      <p:bldP spid="47107" grpId="0" animBg="1" autoUpdateAnimBg="0"/>
      <p:bldP spid="47108" grpId="0" animBg="1" autoUpdateAnimBg="0"/>
      <p:bldP spid="5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Prodotto scalare</a:t>
            </a:r>
            <a:endParaRPr lang="it-IT"/>
          </a:p>
        </p:txBody>
      </p:sp>
      <p:grpSp>
        <p:nvGrpSpPr>
          <p:cNvPr id="2" name="Group 66"/>
          <p:cNvGrpSpPr>
            <a:grpSpLocks/>
          </p:cNvGrpSpPr>
          <p:nvPr/>
        </p:nvGrpSpPr>
        <p:grpSpPr bwMode="auto">
          <a:xfrm>
            <a:off x="4333875" y="1404938"/>
            <a:ext cx="3971925" cy="703262"/>
            <a:chOff x="2730" y="885"/>
            <a:chExt cx="2502" cy="443"/>
          </a:xfrm>
        </p:grpSpPr>
        <p:sp>
          <p:nvSpPr>
            <p:cNvPr id="48132" name="AutoShape 4"/>
            <p:cNvSpPr>
              <a:spLocks noChangeArrowheads="1"/>
            </p:cNvSpPr>
            <p:nvPr/>
          </p:nvSpPr>
          <p:spPr bwMode="auto">
            <a:xfrm>
              <a:off x="2730" y="885"/>
              <a:ext cx="2502" cy="443"/>
            </a:xfrm>
            <a:prstGeom prst="roundRect">
              <a:avLst>
                <a:gd name="adj" fmla="val 24185"/>
              </a:avLst>
            </a:prstGeom>
            <a:pattFill prst="pct50">
              <a:fgClr>
                <a:srgbClr val="FFFF00"/>
              </a:fgClr>
              <a:bgClr>
                <a:srgbClr val="FFFFFF"/>
              </a:bgClr>
            </a:pattFill>
            <a:ln w="508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8133" name="Rectangle 5"/>
            <p:cNvSpPr>
              <a:spLocks noChangeArrowheads="1"/>
            </p:cNvSpPr>
            <p:nvPr/>
          </p:nvSpPr>
          <p:spPr bwMode="auto">
            <a:xfrm>
              <a:off x="2845" y="893"/>
              <a:ext cx="2125" cy="40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8225" tIns="25819" rIns="18225" bIns="25819"/>
            <a:lstStyle/>
            <a:p>
              <a:pPr defTabSz="728663" eaLnBrk="0" hangingPunct="0">
                <a:lnSpc>
                  <a:spcPts val="3450"/>
                </a:lnSpc>
                <a:tabLst>
                  <a:tab pos="438150" algn="l"/>
                  <a:tab pos="874713" algn="l"/>
                  <a:tab pos="1312863" algn="l"/>
                </a:tabLst>
              </a:pPr>
              <a:r>
                <a:rPr lang="it-IT" sz="2900" b="1">
                  <a:solidFill>
                    <a:srgbClr val="000000"/>
                  </a:solidFill>
                </a:rPr>
                <a:t>v</a:t>
              </a:r>
              <a:r>
                <a:rPr lang="it-IT" sz="3400" b="1" baseline="-25000">
                  <a:solidFill>
                    <a:srgbClr val="000000"/>
                  </a:solidFill>
                </a:rPr>
                <a:t>1</a:t>
              </a:r>
              <a:r>
                <a:rPr lang="it-IT" sz="2900" b="1">
                  <a:solidFill>
                    <a:srgbClr val="000000"/>
                  </a:solidFill>
                </a:rPr>
                <a:t> </a:t>
              </a:r>
              <a:r>
                <a:rPr lang="it-IT" sz="1100" b="1">
                  <a:solidFill>
                    <a:srgbClr val="000000"/>
                  </a:solidFill>
                  <a:latin typeface="Symbol" pitchFamily="18" charset="2"/>
                  <a:sym typeface="Symbol" pitchFamily="18" charset="2"/>
                </a:rPr>
                <a:t></a:t>
              </a:r>
              <a:r>
                <a:rPr lang="it-IT" sz="1100" b="1">
                  <a:solidFill>
                    <a:srgbClr val="000000"/>
                  </a:solidFill>
                </a:rPr>
                <a:t>   </a:t>
              </a:r>
              <a:r>
                <a:rPr lang="it-IT" sz="2900" b="1">
                  <a:solidFill>
                    <a:srgbClr val="000000"/>
                  </a:solidFill>
                </a:rPr>
                <a:t>v</a:t>
              </a:r>
              <a:r>
                <a:rPr lang="it-IT" sz="3400" b="1" baseline="-25000">
                  <a:solidFill>
                    <a:srgbClr val="000000"/>
                  </a:solidFill>
                </a:rPr>
                <a:t>2</a:t>
              </a:r>
              <a:r>
                <a:rPr lang="it-IT" sz="2900" b="1">
                  <a:solidFill>
                    <a:srgbClr val="000000"/>
                  </a:solidFill>
                </a:rPr>
                <a:t>  =  v</a:t>
              </a:r>
              <a:r>
                <a:rPr lang="it-IT" sz="3400" b="1" baseline="-25000">
                  <a:solidFill>
                    <a:srgbClr val="000000"/>
                  </a:solidFill>
                </a:rPr>
                <a:t>1</a:t>
              </a:r>
              <a:r>
                <a:rPr lang="it-IT" sz="2900" b="1">
                  <a:solidFill>
                    <a:srgbClr val="000000"/>
                  </a:solidFill>
                </a:rPr>
                <a:t> v</a:t>
              </a:r>
              <a:r>
                <a:rPr lang="it-IT" sz="3400" b="1" baseline="-25000">
                  <a:solidFill>
                    <a:srgbClr val="000000"/>
                  </a:solidFill>
                </a:rPr>
                <a:t>2</a:t>
              </a:r>
              <a:r>
                <a:rPr lang="it-IT" sz="2900" b="1">
                  <a:solidFill>
                    <a:srgbClr val="000000"/>
                  </a:solidFill>
                </a:rPr>
                <a:t>  cos </a:t>
              </a:r>
              <a:r>
                <a:rPr lang="it-IT" sz="2900" b="1">
                  <a:solidFill>
                    <a:srgbClr val="000000"/>
                  </a:solidFill>
                  <a:latin typeface="Symbol" pitchFamily="18" charset="2"/>
                </a:rPr>
                <a:t>f</a:t>
              </a:r>
            </a:p>
          </p:txBody>
        </p:sp>
        <p:sp>
          <p:nvSpPr>
            <p:cNvPr id="48134" name="Rectangle 6"/>
            <p:cNvSpPr>
              <a:spLocks noChangeArrowheads="1"/>
            </p:cNvSpPr>
            <p:nvPr/>
          </p:nvSpPr>
          <p:spPr bwMode="auto">
            <a:xfrm>
              <a:off x="2845" y="901"/>
              <a:ext cx="438" cy="18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8225" tIns="25819" rIns="18225" bIns="25819"/>
            <a:lstStyle/>
            <a:p>
              <a:pPr defTabSz="728663" eaLnBrk="0" hangingPunct="0">
                <a:lnSpc>
                  <a:spcPts val="1338"/>
                </a:lnSpc>
                <a:tabLst>
                  <a:tab pos="438150" algn="l"/>
                  <a:tab pos="874713" algn="l"/>
                  <a:tab pos="1312863" algn="l"/>
                </a:tabLst>
              </a:pPr>
              <a:r>
                <a:rPr lang="it-IT" sz="1300" b="1">
                  <a:solidFill>
                    <a:srgbClr val="000000"/>
                  </a:solidFill>
                  <a:latin typeface="Symbol" pitchFamily="18" charset="2"/>
                </a:rPr>
                <a:t>®</a:t>
              </a:r>
            </a:p>
          </p:txBody>
        </p:sp>
        <p:sp>
          <p:nvSpPr>
            <p:cNvPr id="48135" name="Rectangle 7"/>
            <p:cNvSpPr>
              <a:spLocks noChangeArrowheads="1"/>
            </p:cNvSpPr>
            <p:nvPr/>
          </p:nvSpPr>
          <p:spPr bwMode="auto">
            <a:xfrm>
              <a:off x="3221" y="901"/>
              <a:ext cx="437" cy="18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8225" tIns="25819" rIns="18225" bIns="25819"/>
            <a:lstStyle/>
            <a:p>
              <a:pPr defTabSz="728663" eaLnBrk="0" hangingPunct="0">
                <a:lnSpc>
                  <a:spcPts val="1338"/>
                </a:lnSpc>
                <a:tabLst>
                  <a:tab pos="438150" algn="l"/>
                  <a:tab pos="874713" algn="l"/>
                  <a:tab pos="1312863" algn="l"/>
                </a:tabLst>
              </a:pPr>
              <a:r>
                <a:rPr lang="it-IT" sz="1300" b="1">
                  <a:solidFill>
                    <a:srgbClr val="000000"/>
                  </a:solidFill>
                  <a:latin typeface="Symbol" pitchFamily="18" charset="2"/>
                </a:rPr>
                <a:t>®</a:t>
              </a:r>
            </a:p>
          </p:txBody>
        </p:sp>
      </p:grpSp>
      <p:grpSp>
        <p:nvGrpSpPr>
          <p:cNvPr id="3" name="Group 65"/>
          <p:cNvGrpSpPr>
            <a:grpSpLocks/>
          </p:cNvGrpSpPr>
          <p:nvPr/>
        </p:nvGrpSpPr>
        <p:grpSpPr bwMode="auto">
          <a:xfrm>
            <a:off x="1066800" y="1219200"/>
            <a:ext cx="2544763" cy="1828800"/>
            <a:chOff x="706" y="611"/>
            <a:chExt cx="1603" cy="1152"/>
          </a:xfrm>
        </p:grpSpPr>
        <p:sp>
          <p:nvSpPr>
            <p:cNvPr id="48136" name="Line 8"/>
            <p:cNvSpPr>
              <a:spLocks noChangeShapeType="1"/>
            </p:cNvSpPr>
            <p:nvPr/>
          </p:nvSpPr>
          <p:spPr bwMode="auto">
            <a:xfrm flipV="1">
              <a:off x="706" y="748"/>
              <a:ext cx="1135" cy="1015"/>
            </a:xfrm>
            <a:prstGeom prst="line">
              <a:avLst/>
            </a:prstGeom>
            <a:noFill/>
            <a:ln w="50800">
              <a:solidFill>
                <a:srgbClr val="0099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8137" name="Line 9"/>
            <p:cNvSpPr>
              <a:spLocks noChangeShapeType="1"/>
            </p:cNvSpPr>
            <p:nvPr/>
          </p:nvSpPr>
          <p:spPr bwMode="auto">
            <a:xfrm flipV="1">
              <a:off x="721" y="1511"/>
              <a:ext cx="1150" cy="244"/>
            </a:xfrm>
            <a:prstGeom prst="line">
              <a:avLst/>
            </a:prstGeom>
            <a:noFill/>
            <a:ln w="50800">
              <a:solidFill>
                <a:srgbClr val="0099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8138" name="Arc 10"/>
            <p:cNvSpPr>
              <a:spLocks/>
            </p:cNvSpPr>
            <p:nvPr/>
          </p:nvSpPr>
          <p:spPr bwMode="auto">
            <a:xfrm>
              <a:off x="978" y="1520"/>
              <a:ext cx="134" cy="16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08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8139" name="Rectangle 11"/>
            <p:cNvSpPr>
              <a:spLocks noChangeArrowheads="1"/>
            </p:cNvSpPr>
            <p:nvPr/>
          </p:nvSpPr>
          <p:spPr bwMode="auto">
            <a:xfrm>
              <a:off x="1081" y="1328"/>
              <a:ext cx="353" cy="35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8225" tIns="25819" rIns="18225" bIns="25819"/>
            <a:lstStyle/>
            <a:p>
              <a:pPr defTabSz="728663" eaLnBrk="0" hangingPunct="0">
                <a:lnSpc>
                  <a:spcPts val="3450"/>
                </a:lnSpc>
                <a:tabLst>
                  <a:tab pos="438150" algn="l"/>
                  <a:tab pos="874713" algn="l"/>
                  <a:tab pos="1312863" algn="l"/>
                </a:tabLst>
              </a:pPr>
              <a:r>
                <a:rPr lang="it-IT" sz="2900" b="1">
                  <a:solidFill>
                    <a:srgbClr val="000000"/>
                  </a:solidFill>
                  <a:latin typeface="Symbol" pitchFamily="18" charset="2"/>
                </a:rPr>
                <a:t>f</a:t>
              </a:r>
            </a:p>
          </p:txBody>
        </p:sp>
        <p:sp>
          <p:nvSpPr>
            <p:cNvPr id="48140" name="Rectangle 12"/>
            <p:cNvSpPr>
              <a:spLocks noChangeArrowheads="1"/>
            </p:cNvSpPr>
            <p:nvPr/>
          </p:nvSpPr>
          <p:spPr bwMode="auto">
            <a:xfrm>
              <a:off x="1864" y="633"/>
              <a:ext cx="414" cy="3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8225" tIns="25819" rIns="18225" bIns="25819"/>
            <a:lstStyle/>
            <a:p>
              <a:pPr defTabSz="728663" eaLnBrk="0" hangingPunct="0">
                <a:lnSpc>
                  <a:spcPts val="3450"/>
                </a:lnSpc>
                <a:tabLst>
                  <a:tab pos="438150" algn="l"/>
                  <a:tab pos="874713" algn="l"/>
                  <a:tab pos="1312863" algn="l"/>
                </a:tabLst>
              </a:pPr>
              <a:r>
                <a:rPr lang="it-IT" sz="2900" b="1">
                  <a:solidFill>
                    <a:srgbClr val="000000"/>
                  </a:solidFill>
                </a:rPr>
                <a:t>v</a:t>
              </a:r>
              <a:r>
                <a:rPr lang="it-IT" sz="2900" b="1" baseline="-250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48141" name="Rectangle 13"/>
            <p:cNvSpPr>
              <a:spLocks noChangeArrowheads="1"/>
            </p:cNvSpPr>
            <p:nvPr/>
          </p:nvSpPr>
          <p:spPr bwMode="auto">
            <a:xfrm>
              <a:off x="1871" y="611"/>
              <a:ext cx="438" cy="2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8225" tIns="25819" rIns="18225" bIns="25819"/>
            <a:lstStyle/>
            <a:p>
              <a:pPr defTabSz="728663" eaLnBrk="0" hangingPunct="0">
                <a:lnSpc>
                  <a:spcPts val="1725"/>
                </a:lnSpc>
                <a:tabLst>
                  <a:tab pos="438150" algn="l"/>
                  <a:tab pos="874713" algn="l"/>
                  <a:tab pos="1312863" algn="l"/>
                </a:tabLst>
              </a:pPr>
              <a:r>
                <a:rPr lang="it-IT" sz="1700" b="1">
                  <a:solidFill>
                    <a:srgbClr val="000000"/>
                  </a:solidFill>
                  <a:latin typeface="Symbol" pitchFamily="18" charset="2"/>
                </a:rPr>
                <a:t>®</a:t>
              </a:r>
            </a:p>
          </p:txBody>
        </p:sp>
        <p:sp>
          <p:nvSpPr>
            <p:cNvPr id="48142" name="Rectangle 14"/>
            <p:cNvSpPr>
              <a:spLocks noChangeArrowheads="1"/>
            </p:cNvSpPr>
            <p:nvPr/>
          </p:nvSpPr>
          <p:spPr bwMode="auto">
            <a:xfrm>
              <a:off x="1864" y="1320"/>
              <a:ext cx="414" cy="3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8225" tIns="25819" rIns="18225" bIns="25819"/>
            <a:lstStyle/>
            <a:p>
              <a:pPr defTabSz="728663" eaLnBrk="0" hangingPunct="0">
                <a:lnSpc>
                  <a:spcPts val="3450"/>
                </a:lnSpc>
                <a:tabLst>
                  <a:tab pos="438150" algn="l"/>
                  <a:tab pos="874713" algn="l"/>
                  <a:tab pos="1312863" algn="l"/>
                </a:tabLst>
              </a:pPr>
              <a:r>
                <a:rPr lang="it-IT" sz="2900" b="1">
                  <a:solidFill>
                    <a:srgbClr val="000000"/>
                  </a:solidFill>
                </a:rPr>
                <a:t>v</a:t>
              </a:r>
              <a:r>
                <a:rPr lang="it-IT" sz="2900" b="1" baseline="-250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48143" name="Rectangle 15"/>
            <p:cNvSpPr>
              <a:spLocks noChangeArrowheads="1"/>
            </p:cNvSpPr>
            <p:nvPr/>
          </p:nvSpPr>
          <p:spPr bwMode="auto">
            <a:xfrm>
              <a:off x="1864" y="1282"/>
              <a:ext cx="437" cy="21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8225" tIns="25819" rIns="18225" bIns="25819"/>
            <a:lstStyle/>
            <a:p>
              <a:pPr defTabSz="728663" eaLnBrk="0" hangingPunct="0">
                <a:lnSpc>
                  <a:spcPts val="1725"/>
                </a:lnSpc>
                <a:tabLst>
                  <a:tab pos="438150" algn="l"/>
                  <a:tab pos="874713" algn="l"/>
                  <a:tab pos="1312863" algn="l"/>
                </a:tabLst>
              </a:pPr>
              <a:r>
                <a:rPr lang="it-IT" sz="1700" b="1">
                  <a:solidFill>
                    <a:srgbClr val="000000"/>
                  </a:solidFill>
                  <a:latin typeface="Symbol" pitchFamily="18" charset="2"/>
                </a:rPr>
                <a:t>®</a:t>
              </a:r>
            </a:p>
          </p:txBody>
        </p:sp>
      </p:grpSp>
      <p:grpSp>
        <p:nvGrpSpPr>
          <p:cNvPr id="4" name="Group 67"/>
          <p:cNvGrpSpPr>
            <a:grpSpLocks/>
          </p:cNvGrpSpPr>
          <p:nvPr/>
        </p:nvGrpSpPr>
        <p:grpSpPr bwMode="auto">
          <a:xfrm>
            <a:off x="4343400" y="2286000"/>
            <a:ext cx="3962400" cy="703263"/>
            <a:chOff x="2736" y="1440"/>
            <a:chExt cx="2496" cy="443"/>
          </a:xfrm>
        </p:grpSpPr>
        <p:sp>
          <p:nvSpPr>
            <p:cNvPr id="48131" name="AutoShape 3"/>
            <p:cNvSpPr>
              <a:spLocks noChangeArrowheads="1"/>
            </p:cNvSpPr>
            <p:nvPr/>
          </p:nvSpPr>
          <p:spPr bwMode="auto">
            <a:xfrm>
              <a:off x="2736" y="1440"/>
              <a:ext cx="2496" cy="443"/>
            </a:xfrm>
            <a:prstGeom prst="roundRect">
              <a:avLst>
                <a:gd name="adj" fmla="val 24185"/>
              </a:avLst>
            </a:prstGeom>
            <a:pattFill prst="pct50">
              <a:fgClr>
                <a:srgbClr val="FFFF00"/>
              </a:fgClr>
              <a:bgClr>
                <a:srgbClr val="FFFFFF"/>
              </a:bgClr>
            </a:pattFill>
            <a:ln w="508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8182" name="Rectangle 54"/>
            <p:cNvSpPr>
              <a:spLocks noChangeArrowheads="1"/>
            </p:cNvSpPr>
            <p:nvPr/>
          </p:nvSpPr>
          <p:spPr bwMode="auto">
            <a:xfrm>
              <a:off x="2832" y="1488"/>
              <a:ext cx="2393" cy="35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8225" tIns="25819" rIns="18225" bIns="25819"/>
            <a:lstStyle/>
            <a:p>
              <a:pPr defTabSz="728663" eaLnBrk="0" hangingPunct="0">
                <a:lnSpc>
                  <a:spcPts val="3450"/>
                </a:lnSpc>
                <a:tabLst>
                  <a:tab pos="438150" algn="l"/>
                  <a:tab pos="874713" algn="l"/>
                  <a:tab pos="1312863" algn="l"/>
                </a:tabLst>
              </a:pPr>
              <a:r>
                <a:rPr lang="it-IT" sz="2900" b="1">
                  <a:solidFill>
                    <a:srgbClr val="000000"/>
                  </a:solidFill>
                </a:rPr>
                <a:t>v</a:t>
              </a:r>
              <a:r>
                <a:rPr lang="it-IT" sz="2900" b="1" baseline="-25000">
                  <a:solidFill>
                    <a:srgbClr val="000000"/>
                  </a:solidFill>
                </a:rPr>
                <a:t>1 </a:t>
              </a:r>
              <a:r>
                <a:rPr lang="it-IT" sz="1700" b="1">
                  <a:solidFill>
                    <a:srgbClr val="000000"/>
                  </a:solidFill>
                  <a:latin typeface="Symbol" pitchFamily="18" charset="2"/>
                  <a:sym typeface="Symbol" pitchFamily="18" charset="2"/>
                </a:rPr>
                <a:t></a:t>
              </a:r>
              <a:r>
                <a:rPr lang="it-IT" sz="1700" b="1">
                  <a:solidFill>
                    <a:srgbClr val="000000"/>
                  </a:solidFill>
                </a:rPr>
                <a:t> </a:t>
              </a:r>
              <a:r>
                <a:rPr lang="it-IT" sz="2900" b="1">
                  <a:solidFill>
                    <a:srgbClr val="000000"/>
                  </a:solidFill>
                </a:rPr>
                <a:t> v</a:t>
              </a:r>
              <a:r>
                <a:rPr lang="it-IT" sz="2900" b="1" baseline="-25000">
                  <a:solidFill>
                    <a:srgbClr val="000000"/>
                  </a:solidFill>
                </a:rPr>
                <a:t>2</a:t>
              </a:r>
              <a:r>
                <a:rPr lang="it-IT" sz="2900" b="1">
                  <a:solidFill>
                    <a:srgbClr val="000000"/>
                  </a:solidFill>
                </a:rPr>
                <a:t> =  v</a:t>
              </a:r>
              <a:r>
                <a:rPr lang="it-IT" sz="2900" b="1" baseline="-25000">
                  <a:solidFill>
                    <a:srgbClr val="000000"/>
                  </a:solidFill>
                </a:rPr>
                <a:t>1x</a:t>
              </a:r>
              <a:r>
                <a:rPr lang="it-IT" sz="2900" b="1">
                  <a:solidFill>
                    <a:srgbClr val="000000"/>
                  </a:solidFill>
                </a:rPr>
                <a:t> v</a:t>
              </a:r>
              <a:r>
                <a:rPr lang="it-IT" sz="2900" b="1" baseline="-25000">
                  <a:solidFill>
                    <a:srgbClr val="000000"/>
                  </a:solidFill>
                </a:rPr>
                <a:t>2x</a:t>
              </a:r>
              <a:r>
                <a:rPr lang="it-IT" sz="2900" b="1">
                  <a:solidFill>
                    <a:srgbClr val="000000"/>
                  </a:solidFill>
                </a:rPr>
                <a:t> + v</a:t>
              </a:r>
              <a:r>
                <a:rPr lang="it-IT" sz="2900" b="1" baseline="-25000">
                  <a:solidFill>
                    <a:srgbClr val="000000"/>
                  </a:solidFill>
                </a:rPr>
                <a:t>1y</a:t>
              </a:r>
              <a:r>
                <a:rPr lang="it-IT" sz="2900" b="1">
                  <a:solidFill>
                    <a:srgbClr val="000000"/>
                  </a:solidFill>
                </a:rPr>
                <a:t> v</a:t>
              </a:r>
              <a:r>
                <a:rPr lang="it-IT" sz="2900" b="1" baseline="-25000">
                  <a:solidFill>
                    <a:srgbClr val="000000"/>
                  </a:solidFill>
                </a:rPr>
                <a:t>2y</a:t>
              </a:r>
            </a:p>
          </p:txBody>
        </p:sp>
        <p:sp>
          <p:nvSpPr>
            <p:cNvPr id="48183" name="Rectangle 55"/>
            <p:cNvSpPr>
              <a:spLocks noChangeArrowheads="1"/>
            </p:cNvSpPr>
            <p:nvPr/>
          </p:nvSpPr>
          <p:spPr bwMode="auto">
            <a:xfrm>
              <a:off x="3216" y="1488"/>
              <a:ext cx="438" cy="18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8225" tIns="25819" rIns="18225" bIns="25819"/>
            <a:lstStyle/>
            <a:p>
              <a:pPr defTabSz="728663" eaLnBrk="0" hangingPunct="0">
                <a:lnSpc>
                  <a:spcPts val="1338"/>
                </a:lnSpc>
                <a:tabLst>
                  <a:tab pos="438150" algn="l"/>
                  <a:tab pos="874713" algn="l"/>
                  <a:tab pos="1312863" algn="l"/>
                </a:tabLst>
              </a:pPr>
              <a:r>
                <a:rPr lang="it-IT" sz="1300" b="1">
                  <a:solidFill>
                    <a:srgbClr val="000000"/>
                  </a:solidFill>
                  <a:latin typeface="Symbol" pitchFamily="18" charset="2"/>
                </a:rPr>
                <a:t>®</a:t>
              </a:r>
            </a:p>
          </p:txBody>
        </p:sp>
        <p:sp>
          <p:nvSpPr>
            <p:cNvPr id="48184" name="Rectangle 56"/>
            <p:cNvSpPr>
              <a:spLocks noChangeArrowheads="1"/>
            </p:cNvSpPr>
            <p:nvPr/>
          </p:nvSpPr>
          <p:spPr bwMode="auto">
            <a:xfrm>
              <a:off x="2832" y="1488"/>
              <a:ext cx="438" cy="18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8225" tIns="25819" rIns="18225" bIns="25819"/>
            <a:lstStyle/>
            <a:p>
              <a:pPr defTabSz="728663" eaLnBrk="0" hangingPunct="0">
                <a:lnSpc>
                  <a:spcPts val="1338"/>
                </a:lnSpc>
                <a:tabLst>
                  <a:tab pos="438150" algn="l"/>
                  <a:tab pos="874713" algn="l"/>
                  <a:tab pos="1312863" algn="l"/>
                </a:tabLst>
              </a:pPr>
              <a:r>
                <a:rPr lang="it-IT" sz="1300" b="1">
                  <a:solidFill>
                    <a:srgbClr val="000000"/>
                  </a:solidFill>
                  <a:latin typeface="Symbol" pitchFamily="18" charset="2"/>
                </a:rPr>
                <a:t>®</a:t>
              </a:r>
            </a:p>
          </p:txBody>
        </p:sp>
      </p:grpSp>
      <p:grpSp>
        <p:nvGrpSpPr>
          <p:cNvPr id="5" name="Group 64"/>
          <p:cNvGrpSpPr>
            <a:grpSpLocks/>
          </p:cNvGrpSpPr>
          <p:nvPr/>
        </p:nvGrpSpPr>
        <p:grpSpPr bwMode="auto">
          <a:xfrm>
            <a:off x="228600" y="3041650"/>
            <a:ext cx="7807325" cy="1163638"/>
            <a:chOff x="144" y="1916"/>
            <a:chExt cx="4918" cy="733"/>
          </a:xfrm>
        </p:grpSpPr>
        <p:sp>
          <p:nvSpPr>
            <p:cNvPr id="48144" name="Line 16"/>
            <p:cNvSpPr>
              <a:spLocks noChangeShapeType="1"/>
            </p:cNvSpPr>
            <p:nvPr/>
          </p:nvSpPr>
          <p:spPr bwMode="auto">
            <a:xfrm>
              <a:off x="829" y="2283"/>
              <a:ext cx="989" cy="0"/>
            </a:xfrm>
            <a:prstGeom prst="line">
              <a:avLst/>
            </a:prstGeom>
            <a:noFill/>
            <a:ln w="50800">
              <a:solidFill>
                <a:srgbClr val="0099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8145" name="Line 17"/>
            <p:cNvSpPr>
              <a:spLocks noChangeShapeType="1"/>
            </p:cNvSpPr>
            <p:nvPr/>
          </p:nvSpPr>
          <p:spPr bwMode="auto">
            <a:xfrm>
              <a:off x="829" y="2268"/>
              <a:ext cx="629" cy="0"/>
            </a:xfrm>
            <a:prstGeom prst="line">
              <a:avLst/>
            </a:prstGeom>
            <a:noFill/>
            <a:ln w="50800">
              <a:solidFill>
                <a:srgbClr val="0099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8146" name="Oval 18"/>
            <p:cNvSpPr>
              <a:spLocks noChangeArrowheads="1"/>
            </p:cNvSpPr>
            <p:nvPr/>
          </p:nvSpPr>
          <p:spPr bwMode="auto">
            <a:xfrm>
              <a:off x="810" y="2264"/>
              <a:ext cx="30" cy="30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8147" name="Rectangle 19"/>
            <p:cNvSpPr>
              <a:spLocks noChangeArrowheads="1"/>
            </p:cNvSpPr>
            <p:nvPr/>
          </p:nvSpPr>
          <p:spPr bwMode="auto">
            <a:xfrm>
              <a:off x="144" y="2064"/>
              <a:ext cx="606" cy="35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8225" tIns="25819" rIns="18225" bIns="25819"/>
            <a:lstStyle/>
            <a:p>
              <a:pPr defTabSz="728663" eaLnBrk="0" hangingPunct="0">
                <a:lnSpc>
                  <a:spcPts val="3450"/>
                </a:lnSpc>
                <a:tabLst>
                  <a:tab pos="438150" algn="l"/>
                  <a:tab pos="874713" algn="l"/>
                  <a:tab pos="1312863" algn="l"/>
                </a:tabLst>
              </a:pPr>
              <a:r>
                <a:rPr lang="it-IT" sz="2500" b="1">
                  <a:solidFill>
                    <a:srgbClr val="0000FF"/>
                  </a:solidFill>
                  <a:latin typeface="Symbol" pitchFamily="18" charset="2"/>
                </a:rPr>
                <a:t>f</a:t>
              </a:r>
              <a:r>
                <a:rPr lang="it-IT" sz="2500" b="1">
                  <a:solidFill>
                    <a:srgbClr val="0000FF"/>
                  </a:solidFill>
                </a:rPr>
                <a:t> = 0°</a:t>
              </a:r>
            </a:p>
          </p:txBody>
        </p:sp>
        <p:sp>
          <p:nvSpPr>
            <p:cNvPr id="48148" name="Rectangle 20"/>
            <p:cNvSpPr>
              <a:spLocks noChangeArrowheads="1"/>
            </p:cNvSpPr>
            <p:nvPr/>
          </p:nvSpPr>
          <p:spPr bwMode="auto">
            <a:xfrm>
              <a:off x="2217" y="2115"/>
              <a:ext cx="2845" cy="35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8225" tIns="25819" rIns="18225" bIns="25819"/>
            <a:lstStyle/>
            <a:p>
              <a:pPr defTabSz="728663" eaLnBrk="0" hangingPunct="0">
                <a:lnSpc>
                  <a:spcPts val="3450"/>
                </a:lnSpc>
                <a:tabLst>
                  <a:tab pos="438150" algn="l"/>
                  <a:tab pos="874713" algn="l"/>
                  <a:tab pos="1312863" algn="l"/>
                </a:tabLst>
              </a:pPr>
              <a:r>
                <a:rPr lang="it-IT" sz="2900" b="1">
                  <a:solidFill>
                    <a:srgbClr val="000000"/>
                  </a:solidFill>
                </a:rPr>
                <a:t>v</a:t>
              </a:r>
              <a:r>
                <a:rPr lang="it-IT" sz="2900" b="1" baseline="-25000">
                  <a:solidFill>
                    <a:srgbClr val="000000"/>
                  </a:solidFill>
                </a:rPr>
                <a:t>1 </a:t>
              </a:r>
              <a:r>
                <a:rPr lang="it-IT" sz="1700" b="1">
                  <a:solidFill>
                    <a:srgbClr val="000000"/>
                  </a:solidFill>
                  <a:latin typeface="Symbol" pitchFamily="18" charset="2"/>
                </a:rPr>
                <a:t>·</a:t>
              </a:r>
              <a:r>
                <a:rPr lang="it-IT" sz="2900" b="1">
                  <a:solidFill>
                    <a:srgbClr val="000000"/>
                  </a:solidFill>
                </a:rPr>
                <a:t> v</a:t>
              </a:r>
              <a:r>
                <a:rPr lang="it-IT" sz="2900" b="1" baseline="-25000">
                  <a:solidFill>
                    <a:srgbClr val="000000"/>
                  </a:solidFill>
                </a:rPr>
                <a:t>2</a:t>
              </a:r>
              <a:r>
                <a:rPr lang="it-IT" sz="2900" b="1">
                  <a:solidFill>
                    <a:srgbClr val="000000"/>
                  </a:solidFill>
                </a:rPr>
                <a:t> =  v</a:t>
              </a:r>
              <a:r>
                <a:rPr lang="it-IT" sz="2900" b="1" baseline="-25000">
                  <a:solidFill>
                    <a:srgbClr val="000000"/>
                  </a:solidFill>
                </a:rPr>
                <a:t>1</a:t>
              </a:r>
              <a:r>
                <a:rPr lang="it-IT" sz="2900" b="1">
                  <a:solidFill>
                    <a:srgbClr val="000000"/>
                  </a:solidFill>
                </a:rPr>
                <a:t>v</a:t>
              </a:r>
              <a:r>
                <a:rPr lang="it-IT" sz="2900" b="1" baseline="-25000">
                  <a:solidFill>
                    <a:srgbClr val="000000"/>
                  </a:solidFill>
                </a:rPr>
                <a:t>2 </a:t>
              </a:r>
              <a:r>
                <a:rPr lang="it-IT" sz="2900" b="1">
                  <a:solidFill>
                    <a:srgbClr val="000000"/>
                  </a:solidFill>
                </a:rPr>
                <a:t>cos </a:t>
              </a:r>
              <a:r>
                <a:rPr lang="it-IT" sz="2900" b="1">
                  <a:solidFill>
                    <a:srgbClr val="000000"/>
                  </a:solidFill>
                  <a:latin typeface="Symbol" pitchFamily="18" charset="2"/>
                </a:rPr>
                <a:t>f </a:t>
              </a:r>
              <a:r>
                <a:rPr lang="it-IT" sz="2900" b="1">
                  <a:solidFill>
                    <a:srgbClr val="000000"/>
                  </a:solidFill>
                </a:rPr>
                <a:t>=</a:t>
              </a:r>
              <a:r>
                <a:rPr lang="it-IT" sz="2900" b="1">
                  <a:solidFill>
                    <a:srgbClr val="000000"/>
                  </a:solidFill>
                  <a:latin typeface="Symbol" pitchFamily="18" charset="2"/>
                </a:rPr>
                <a:t> </a:t>
              </a:r>
              <a:r>
                <a:rPr lang="it-IT" sz="2900" b="1">
                  <a:solidFill>
                    <a:srgbClr val="FF0000"/>
                  </a:solidFill>
                </a:rPr>
                <a:t>v</a:t>
              </a:r>
              <a:r>
                <a:rPr lang="it-IT" sz="2900" b="1" baseline="-25000">
                  <a:solidFill>
                    <a:srgbClr val="FF0000"/>
                  </a:solidFill>
                </a:rPr>
                <a:t>1</a:t>
              </a:r>
              <a:r>
                <a:rPr lang="it-IT" sz="2900" b="1">
                  <a:solidFill>
                    <a:srgbClr val="FF0000"/>
                  </a:solidFill>
                </a:rPr>
                <a:t>v</a:t>
              </a:r>
              <a:r>
                <a:rPr lang="it-IT" sz="2900" b="1" baseline="-25000">
                  <a:solidFill>
                    <a:srgbClr val="FF0000"/>
                  </a:solidFill>
                </a:rPr>
                <a:t>2 </a:t>
              </a:r>
              <a:r>
                <a:rPr lang="it-IT" sz="2900" b="1">
                  <a:solidFill>
                    <a:srgbClr val="FF0000"/>
                  </a:solidFill>
                  <a:latin typeface="Symbol" pitchFamily="18" charset="2"/>
                </a:rPr>
                <a:t> </a:t>
              </a:r>
            </a:p>
          </p:txBody>
        </p:sp>
        <p:sp>
          <p:nvSpPr>
            <p:cNvPr id="48149" name="Rectangle 21"/>
            <p:cNvSpPr>
              <a:spLocks noChangeArrowheads="1"/>
            </p:cNvSpPr>
            <p:nvPr/>
          </p:nvSpPr>
          <p:spPr bwMode="auto">
            <a:xfrm>
              <a:off x="2225" y="2084"/>
              <a:ext cx="391" cy="21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8225" tIns="25819" rIns="18225" bIns="25819"/>
            <a:lstStyle/>
            <a:p>
              <a:pPr defTabSz="728663" eaLnBrk="0" hangingPunct="0">
                <a:lnSpc>
                  <a:spcPts val="1725"/>
                </a:lnSpc>
                <a:tabLst>
                  <a:tab pos="438150" algn="l"/>
                  <a:tab pos="874713" algn="l"/>
                  <a:tab pos="1312863" algn="l"/>
                </a:tabLst>
              </a:pPr>
              <a:r>
                <a:rPr lang="it-IT" sz="1700" b="1">
                  <a:solidFill>
                    <a:srgbClr val="000000"/>
                  </a:solidFill>
                  <a:latin typeface="Symbol" pitchFamily="18" charset="2"/>
                </a:rPr>
                <a:t>®</a:t>
              </a:r>
            </a:p>
          </p:txBody>
        </p:sp>
        <p:sp>
          <p:nvSpPr>
            <p:cNvPr id="48150" name="Rectangle 22"/>
            <p:cNvSpPr>
              <a:spLocks noChangeArrowheads="1"/>
            </p:cNvSpPr>
            <p:nvPr/>
          </p:nvSpPr>
          <p:spPr bwMode="auto">
            <a:xfrm>
              <a:off x="2547" y="2092"/>
              <a:ext cx="437" cy="21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8225" tIns="25819" rIns="18225" bIns="25819"/>
            <a:lstStyle/>
            <a:p>
              <a:pPr defTabSz="728663" eaLnBrk="0" hangingPunct="0">
                <a:lnSpc>
                  <a:spcPts val="1725"/>
                </a:lnSpc>
                <a:tabLst>
                  <a:tab pos="438150" algn="l"/>
                  <a:tab pos="874713" algn="l"/>
                  <a:tab pos="1312863" algn="l"/>
                </a:tabLst>
              </a:pPr>
              <a:r>
                <a:rPr lang="it-IT" sz="1700" b="1">
                  <a:solidFill>
                    <a:srgbClr val="000000"/>
                  </a:solidFill>
                  <a:latin typeface="Symbol" pitchFamily="18" charset="2"/>
                </a:rPr>
                <a:t>®</a:t>
              </a:r>
            </a:p>
          </p:txBody>
        </p:sp>
        <p:sp>
          <p:nvSpPr>
            <p:cNvPr id="48151" name="Oval 23"/>
            <p:cNvSpPr>
              <a:spLocks noChangeArrowheads="1"/>
            </p:cNvSpPr>
            <p:nvPr/>
          </p:nvSpPr>
          <p:spPr bwMode="auto">
            <a:xfrm>
              <a:off x="2129" y="2264"/>
              <a:ext cx="76" cy="6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8152" name="Rectangle 24"/>
            <p:cNvSpPr>
              <a:spLocks noChangeArrowheads="1"/>
            </p:cNvSpPr>
            <p:nvPr/>
          </p:nvSpPr>
          <p:spPr bwMode="auto">
            <a:xfrm>
              <a:off x="1734" y="2298"/>
              <a:ext cx="414" cy="35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8225" tIns="25819" rIns="18225" bIns="25819"/>
            <a:lstStyle/>
            <a:p>
              <a:pPr defTabSz="728663" eaLnBrk="0" hangingPunct="0">
                <a:lnSpc>
                  <a:spcPts val="3450"/>
                </a:lnSpc>
                <a:tabLst>
                  <a:tab pos="438150" algn="l"/>
                  <a:tab pos="874713" algn="l"/>
                  <a:tab pos="1312863" algn="l"/>
                </a:tabLst>
              </a:pPr>
              <a:r>
                <a:rPr lang="it-IT" sz="2900" b="1">
                  <a:solidFill>
                    <a:srgbClr val="000000"/>
                  </a:solidFill>
                </a:rPr>
                <a:t>v</a:t>
              </a:r>
              <a:r>
                <a:rPr lang="it-IT" sz="2900" b="1" baseline="-250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48153" name="Rectangle 25"/>
            <p:cNvSpPr>
              <a:spLocks noChangeArrowheads="1"/>
            </p:cNvSpPr>
            <p:nvPr/>
          </p:nvSpPr>
          <p:spPr bwMode="auto">
            <a:xfrm>
              <a:off x="1734" y="2283"/>
              <a:ext cx="437" cy="21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8225" tIns="25819" rIns="18225" bIns="25819"/>
            <a:lstStyle/>
            <a:p>
              <a:pPr defTabSz="728663" eaLnBrk="0" hangingPunct="0">
                <a:lnSpc>
                  <a:spcPts val="1725"/>
                </a:lnSpc>
                <a:tabLst>
                  <a:tab pos="438150" algn="l"/>
                  <a:tab pos="874713" algn="l"/>
                  <a:tab pos="1312863" algn="l"/>
                </a:tabLst>
              </a:pPr>
              <a:r>
                <a:rPr lang="it-IT" sz="1700" b="1">
                  <a:solidFill>
                    <a:srgbClr val="000000"/>
                  </a:solidFill>
                  <a:latin typeface="Symbol" pitchFamily="18" charset="2"/>
                </a:rPr>
                <a:t>®</a:t>
              </a:r>
            </a:p>
          </p:txBody>
        </p:sp>
        <p:sp>
          <p:nvSpPr>
            <p:cNvPr id="48154" name="Rectangle 26"/>
            <p:cNvSpPr>
              <a:spLocks noChangeArrowheads="1"/>
            </p:cNvSpPr>
            <p:nvPr/>
          </p:nvSpPr>
          <p:spPr bwMode="auto">
            <a:xfrm>
              <a:off x="974" y="1924"/>
              <a:ext cx="415" cy="35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8225" tIns="25819" rIns="18225" bIns="25819"/>
            <a:lstStyle/>
            <a:p>
              <a:pPr defTabSz="728663" eaLnBrk="0" hangingPunct="0">
                <a:lnSpc>
                  <a:spcPts val="3450"/>
                </a:lnSpc>
                <a:tabLst>
                  <a:tab pos="438150" algn="l"/>
                  <a:tab pos="874713" algn="l"/>
                  <a:tab pos="1312863" algn="l"/>
                </a:tabLst>
              </a:pPr>
              <a:r>
                <a:rPr lang="it-IT" sz="2900" b="1">
                  <a:solidFill>
                    <a:srgbClr val="000000"/>
                  </a:solidFill>
                </a:rPr>
                <a:t>v</a:t>
              </a:r>
              <a:r>
                <a:rPr lang="it-IT" sz="2900" b="1" baseline="-250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48155" name="Rectangle 27"/>
            <p:cNvSpPr>
              <a:spLocks noChangeArrowheads="1"/>
            </p:cNvSpPr>
            <p:nvPr/>
          </p:nvSpPr>
          <p:spPr bwMode="auto">
            <a:xfrm>
              <a:off x="982" y="1916"/>
              <a:ext cx="437" cy="21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8225" tIns="25819" rIns="18225" bIns="25819"/>
            <a:lstStyle/>
            <a:p>
              <a:pPr defTabSz="728663" eaLnBrk="0" hangingPunct="0">
                <a:lnSpc>
                  <a:spcPts val="1725"/>
                </a:lnSpc>
                <a:tabLst>
                  <a:tab pos="438150" algn="l"/>
                  <a:tab pos="874713" algn="l"/>
                  <a:tab pos="1312863" algn="l"/>
                </a:tabLst>
              </a:pPr>
              <a:r>
                <a:rPr lang="it-IT" sz="1700" b="1">
                  <a:solidFill>
                    <a:srgbClr val="000000"/>
                  </a:solidFill>
                  <a:latin typeface="Symbol" pitchFamily="18" charset="2"/>
                </a:rPr>
                <a:t>®</a:t>
              </a:r>
            </a:p>
          </p:txBody>
        </p:sp>
        <p:sp>
          <p:nvSpPr>
            <p:cNvPr id="48186" name="Text Box 58"/>
            <p:cNvSpPr txBox="1">
              <a:spLocks noChangeArrowheads="1"/>
            </p:cNvSpPr>
            <p:nvPr/>
          </p:nvSpPr>
          <p:spPr bwMode="auto">
            <a:xfrm>
              <a:off x="3543" y="2320"/>
              <a:ext cx="34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2000" b="1">
                  <a:solidFill>
                    <a:srgbClr val="D60093"/>
                  </a:solidFill>
                  <a:latin typeface="Tahoma" pitchFamily="34" charset="0"/>
                </a:rPr>
                <a:t>+1</a:t>
              </a:r>
            </a:p>
          </p:txBody>
        </p:sp>
      </p:grpSp>
      <p:grpSp>
        <p:nvGrpSpPr>
          <p:cNvPr id="6" name="Group 62"/>
          <p:cNvGrpSpPr>
            <a:grpSpLocks/>
          </p:cNvGrpSpPr>
          <p:nvPr/>
        </p:nvGrpSpPr>
        <p:grpSpPr bwMode="auto">
          <a:xfrm>
            <a:off x="228600" y="5334000"/>
            <a:ext cx="8223250" cy="1090613"/>
            <a:chOff x="144" y="3360"/>
            <a:chExt cx="5180" cy="687"/>
          </a:xfrm>
        </p:grpSpPr>
        <p:sp>
          <p:nvSpPr>
            <p:cNvPr id="48169" name="Line 41"/>
            <p:cNvSpPr>
              <a:spLocks noChangeShapeType="1"/>
            </p:cNvSpPr>
            <p:nvPr/>
          </p:nvSpPr>
          <p:spPr bwMode="auto">
            <a:xfrm flipH="1">
              <a:off x="905" y="3741"/>
              <a:ext cx="407" cy="0"/>
            </a:xfrm>
            <a:prstGeom prst="line">
              <a:avLst/>
            </a:prstGeom>
            <a:noFill/>
            <a:ln w="50800">
              <a:solidFill>
                <a:srgbClr val="0099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8170" name="Line 42"/>
            <p:cNvSpPr>
              <a:spLocks noChangeShapeType="1"/>
            </p:cNvSpPr>
            <p:nvPr/>
          </p:nvSpPr>
          <p:spPr bwMode="auto">
            <a:xfrm>
              <a:off x="1304" y="3741"/>
              <a:ext cx="629" cy="0"/>
            </a:xfrm>
            <a:prstGeom prst="line">
              <a:avLst/>
            </a:prstGeom>
            <a:noFill/>
            <a:ln w="50800">
              <a:solidFill>
                <a:srgbClr val="0099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8171" name="Oval 43"/>
            <p:cNvSpPr>
              <a:spLocks noChangeArrowheads="1"/>
            </p:cNvSpPr>
            <p:nvPr/>
          </p:nvSpPr>
          <p:spPr bwMode="auto">
            <a:xfrm>
              <a:off x="1308" y="3729"/>
              <a:ext cx="31" cy="31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8172" name="Rectangle 44"/>
            <p:cNvSpPr>
              <a:spLocks noChangeArrowheads="1"/>
            </p:cNvSpPr>
            <p:nvPr/>
          </p:nvSpPr>
          <p:spPr bwMode="auto">
            <a:xfrm>
              <a:off x="144" y="3552"/>
              <a:ext cx="1205" cy="35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8225" tIns="25819" rIns="18225" bIns="25819"/>
            <a:lstStyle/>
            <a:p>
              <a:pPr defTabSz="728663" eaLnBrk="0" hangingPunct="0">
                <a:lnSpc>
                  <a:spcPts val="3450"/>
                </a:lnSpc>
                <a:tabLst>
                  <a:tab pos="438150" algn="l"/>
                  <a:tab pos="874713" algn="l"/>
                  <a:tab pos="1312863" algn="l"/>
                </a:tabLst>
              </a:pPr>
              <a:r>
                <a:rPr lang="it-IT" sz="2500" b="1">
                  <a:solidFill>
                    <a:srgbClr val="0000FF"/>
                  </a:solidFill>
                  <a:latin typeface="Symbol" pitchFamily="18" charset="2"/>
                </a:rPr>
                <a:t>f</a:t>
              </a:r>
              <a:r>
                <a:rPr lang="it-IT" sz="2500" b="1">
                  <a:solidFill>
                    <a:srgbClr val="0000FF"/>
                  </a:solidFill>
                </a:rPr>
                <a:t> = 180°</a:t>
              </a:r>
            </a:p>
          </p:txBody>
        </p:sp>
        <p:sp>
          <p:nvSpPr>
            <p:cNvPr id="48173" name="Arc 45"/>
            <p:cNvSpPr>
              <a:spLocks/>
            </p:cNvSpPr>
            <p:nvPr/>
          </p:nvSpPr>
          <p:spPr bwMode="auto">
            <a:xfrm>
              <a:off x="1236" y="3665"/>
              <a:ext cx="88" cy="73"/>
            </a:xfrm>
            <a:custGeom>
              <a:avLst/>
              <a:gdLst>
                <a:gd name="G0" fmla="+- 21600 0 0"/>
                <a:gd name="G1" fmla="+- 21599 0 0"/>
                <a:gd name="G2" fmla="+- 21600 0 0"/>
                <a:gd name="T0" fmla="*/ 0 w 21600"/>
                <a:gd name="T1" fmla="*/ 21599 h 21599"/>
                <a:gd name="T2" fmla="*/ 21365 w 21600"/>
                <a:gd name="T3" fmla="*/ 0 h 21599"/>
                <a:gd name="T4" fmla="*/ 21600 w 21600"/>
                <a:gd name="T5" fmla="*/ 21599 h 21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99" fill="none" extrusionOk="0">
                  <a:moveTo>
                    <a:pt x="0" y="21599"/>
                  </a:moveTo>
                  <a:cubicBezTo>
                    <a:pt x="0" y="9761"/>
                    <a:pt x="9528" y="129"/>
                    <a:pt x="21365" y="0"/>
                  </a:cubicBezTo>
                </a:path>
                <a:path w="21600" h="21599" stroke="0" extrusionOk="0">
                  <a:moveTo>
                    <a:pt x="0" y="21599"/>
                  </a:moveTo>
                  <a:cubicBezTo>
                    <a:pt x="0" y="9761"/>
                    <a:pt x="9528" y="129"/>
                    <a:pt x="21365" y="0"/>
                  </a:cubicBezTo>
                  <a:lnTo>
                    <a:pt x="21600" y="21599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8174" name="Arc 46"/>
            <p:cNvSpPr>
              <a:spLocks/>
            </p:cNvSpPr>
            <p:nvPr/>
          </p:nvSpPr>
          <p:spPr bwMode="auto">
            <a:xfrm>
              <a:off x="1316" y="3665"/>
              <a:ext cx="88" cy="7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8175" name="Rectangle 47"/>
            <p:cNvSpPr>
              <a:spLocks noChangeArrowheads="1"/>
            </p:cNvSpPr>
            <p:nvPr/>
          </p:nvSpPr>
          <p:spPr bwMode="auto">
            <a:xfrm>
              <a:off x="2256" y="3504"/>
              <a:ext cx="3068" cy="35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8225" tIns="25819" rIns="18225" bIns="25819"/>
            <a:lstStyle/>
            <a:p>
              <a:pPr defTabSz="728663" eaLnBrk="0" hangingPunct="0">
                <a:lnSpc>
                  <a:spcPts val="3450"/>
                </a:lnSpc>
                <a:tabLst>
                  <a:tab pos="438150" algn="l"/>
                  <a:tab pos="874713" algn="l"/>
                  <a:tab pos="1312863" algn="l"/>
                </a:tabLst>
              </a:pPr>
              <a:r>
                <a:rPr lang="it-IT" sz="2900" b="1">
                  <a:solidFill>
                    <a:srgbClr val="000000"/>
                  </a:solidFill>
                </a:rPr>
                <a:t>v</a:t>
              </a:r>
              <a:r>
                <a:rPr lang="it-IT" sz="2900" b="1" baseline="-25000">
                  <a:solidFill>
                    <a:srgbClr val="000000"/>
                  </a:solidFill>
                </a:rPr>
                <a:t>1 </a:t>
              </a:r>
              <a:r>
                <a:rPr lang="it-IT" sz="1700" b="1">
                  <a:solidFill>
                    <a:srgbClr val="000000"/>
                  </a:solidFill>
                  <a:latin typeface="Symbol" pitchFamily="18" charset="2"/>
                </a:rPr>
                <a:t>·</a:t>
              </a:r>
              <a:r>
                <a:rPr lang="it-IT" sz="2900" b="1">
                  <a:solidFill>
                    <a:srgbClr val="000000"/>
                  </a:solidFill>
                </a:rPr>
                <a:t> v</a:t>
              </a:r>
              <a:r>
                <a:rPr lang="it-IT" sz="2900" b="1" baseline="-25000">
                  <a:solidFill>
                    <a:srgbClr val="000000"/>
                  </a:solidFill>
                </a:rPr>
                <a:t>2</a:t>
              </a:r>
              <a:r>
                <a:rPr lang="it-IT" sz="2900" b="1">
                  <a:solidFill>
                    <a:srgbClr val="000000"/>
                  </a:solidFill>
                </a:rPr>
                <a:t> =  v</a:t>
              </a:r>
              <a:r>
                <a:rPr lang="it-IT" sz="2900" b="1" baseline="-25000">
                  <a:solidFill>
                    <a:srgbClr val="000000"/>
                  </a:solidFill>
                </a:rPr>
                <a:t>1</a:t>
              </a:r>
              <a:r>
                <a:rPr lang="it-IT" sz="2900" b="1">
                  <a:solidFill>
                    <a:srgbClr val="000000"/>
                  </a:solidFill>
                </a:rPr>
                <a:t>v</a:t>
              </a:r>
              <a:r>
                <a:rPr lang="it-IT" sz="2900" b="1" baseline="-25000">
                  <a:solidFill>
                    <a:srgbClr val="000000"/>
                  </a:solidFill>
                </a:rPr>
                <a:t>2 </a:t>
              </a:r>
              <a:r>
                <a:rPr lang="it-IT" sz="2900" b="1">
                  <a:solidFill>
                    <a:srgbClr val="000000"/>
                  </a:solidFill>
                </a:rPr>
                <a:t>cos </a:t>
              </a:r>
              <a:r>
                <a:rPr lang="it-IT" sz="2900" b="1">
                  <a:solidFill>
                    <a:srgbClr val="000000"/>
                  </a:solidFill>
                  <a:latin typeface="Symbol" pitchFamily="18" charset="2"/>
                </a:rPr>
                <a:t>f </a:t>
              </a:r>
              <a:r>
                <a:rPr lang="it-IT" sz="2900" b="1">
                  <a:solidFill>
                    <a:srgbClr val="000000"/>
                  </a:solidFill>
                </a:rPr>
                <a:t>=</a:t>
              </a:r>
              <a:r>
                <a:rPr lang="it-IT" sz="2900" b="1">
                  <a:solidFill>
                    <a:srgbClr val="000000"/>
                  </a:solidFill>
                  <a:latin typeface="Symbol" pitchFamily="18" charset="2"/>
                </a:rPr>
                <a:t> </a:t>
              </a:r>
              <a:r>
                <a:rPr lang="it-IT" sz="2900" b="1">
                  <a:solidFill>
                    <a:srgbClr val="FF0000"/>
                  </a:solidFill>
                </a:rPr>
                <a:t>– v</a:t>
              </a:r>
              <a:r>
                <a:rPr lang="it-IT" sz="2900" b="1" baseline="-25000">
                  <a:solidFill>
                    <a:srgbClr val="FF0000"/>
                  </a:solidFill>
                </a:rPr>
                <a:t>1</a:t>
              </a:r>
              <a:r>
                <a:rPr lang="it-IT" sz="2900" b="1">
                  <a:solidFill>
                    <a:srgbClr val="FF0000"/>
                  </a:solidFill>
                </a:rPr>
                <a:t>v</a:t>
              </a:r>
              <a:r>
                <a:rPr lang="it-IT" sz="2900" b="1" baseline="-25000">
                  <a:solidFill>
                    <a:srgbClr val="FF0000"/>
                  </a:solidFill>
                </a:rPr>
                <a:t>2</a:t>
              </a:r>
              <a:r>
                <a:rPr lang="it-IT" sz="2900" b="1" baseline="-25000">
                  <a:solidFill>
                    <a:srgbClr val="000000"/>
                  </a:solidFill>
                </a:rPr>
                <a:t> </a:t>
              </a:r>
              <a:r>
                <a:rPr lang="it-IT" sz="2900" b="1">
                  <a:solidFill>
                    <a:srgbClr val="000000"/>
                  </a:solidFill>
                  <a:latin typeface="Symbol" pitchFamily="18" charset="2"/>
                </a:rPr>
                <a:t> </a:t>
              </a:r>
            </a:p>
          </p:txBody>
        </p:sp>
        <p:sp>
          <p:nvSpPr>
            <p:cNvPr id="48176" name="Rectangle 48"/>
            <p:cNvSpPr>
              <a:spLocks noChangeArrowheads="1"/>
            </p:cNvSpPr>
            <p:nvPr/>
          </p:nvSpPr>
          <p:spPr bwMode="auto">
            <a:xfrm>
              <a:off x="2240" y="3481"/>
              <a:ext cx="437" cy="21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8225" tIns="25819" rIns="18225" bIns="25819"/>
            <a:lstStyle/>
            <a:p>
              <a:pPr defTabSz="728663" eaLnBrk="0" hangingPunct="0">
                <a:lnSpc>
                  <a:spcPts val="1725"/>
                </a:lnSpc>
                <a:tabLst>
                  <a:tab pos="438150" algn="l"/>
                  <a:tab pos="874713" algn="l"/>
                  <a:tab pos="1312863" algn="l"/>
                </a:tabLst>
              </a:pPr>
              <a:r>
                <a:rPr lang="it-IT" sz="1700" b="1">
                  <a:solidFill>
                    <a:srgbClr val="000000"/>
                  </a:solidFill>
                  <a:latin typeface="Symbol" pitchFamily="18" charset="2"/>
                </a:rPr>
                <a:t>®</a:t>
              </a:r>
            </a:p>
          </p:txBody>
        </p:sp>
        <p:sp>
          <p:nvSpPr>
            <p:cNvPr id="48177" name="Rectangle 49"/>
            <p:cNvSpPr>
              <a:spLocks noChangeArrowheads="1"/>
            </p:cNvSpPr>
            <p:nvPr/>
          </p:nvSpPr>
          <p:spPr bwMode="auto">
            <a:xfrm>
              <a:off x="2570" y="3489"/>
              <a:ext cx="437" cy="21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8225" tIns="25819" rIns="18225" bIns="25819"/>
            <a:lstStyle/>
            <a:p>
              <a:pPr defTabSz="728663" eaLnBrk="0" hangingPunct="0">
                <a:lnSpc>
                  <a:spcPts val="1725"/>
                </a:lnSpc>
                <a:tabLst>
                  <a:tab pos="438150" algn="l"/>
                  <a:tab pos="874713" algn="l"/>
                  <a:tab pos="1312863" algn="l"/>
                </a:tabLst>
              </a:pPr>
              <a:r>
                <a:rPr lang="it-IT" sz="1700" b="1">
                  <a:solidFill>
                    <a:srgbClr val="000000"/>
                  </a:solidFill>
                  <a:latin typeface="Symbol" pitchFamily="18" charset="2"/>
                </a:rPr>
                <a:t>®</a:t>
              </a:r>
            </a:p>
          </p:txBody>
        </p:sp>
        <p:sp>
          <p:nvSpPr>
            <p:cNvPr id="48178" name="Oval 50"/>
            <p:cNvSpPr>
              <a:spLocks noChangeArrowheads="1"/>
            </p:cNvSpPr>
            <p:nvPr/>
          </p:nvSpPr>
          <p:spPr bwMode="auto">
            <a:xfrm>
              <a:off x="2129" y="3615"/>
              <a:ext cx="76" cy="6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8179" name="Rectangle 51"/>
            <p:cNvSpPr>
              <a:spLocks noChangeArrowheads="1"/>
            </p:cNvSpPr>
            <p:nvPr/>
          </p:nvSpPr>
          <p:spPr bwMode="auto">
            <a:xfrm>
              <a:off x="990" y="3382"/>
              <a:ext cx="414" cy="35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8225" tIns="25819" rIns="18225" bIns="25819"/>
            <a:lstStyle/>
            <a:p>
              <a:pPr defTabSz="728663" eaLnBrk="0" hangingPunct="0">
                <a:lnSpc>
                  <a:spcPts val="3450"/>
                </a:lnSpc>
                <a:tabLst>
                  <a:tab pos="438150" algn="l"/>
                  <a:tab pos="874713" algn="l"/>
                  <a:tab pos="1312863" algn="l"/>
                </a:tabLst>
              </a:pPr>
              <a:r>
                <a:rPr lang="it-IT" sz="2900" b="1">
                  <a:solidFill>
                    <a:srgbClr val="000000"/>
                  </a:solidFill>
                </a:rPr>
                <a:t>v</a:t>
              </a:r>
              <a:r>
                <a:rPr lang="it-IT" sz="2900" b="1" baseline="-250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48180" name="Rectangle 52"/>
            <p:cNvSpPr>
              <a:spLocks noChangeArrowheads="1"/>
            </p:cNvSpPr>
            <p:nvPr/>
          </p:nvSpPr>
          <p:spPr bwMode="auto">
            <a:xfrm>
              <a:off x="1008" y="3360"/>
              <a:ext cx="437" cy="2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8225" tIns="25819" rIns="18225" bIns="25819"/>
            <a:lstStyle/>
            <a:p>
              <a:pPr defTabSz="728663" eaLnBrk="0" hangingPunct="0">
                <a:lnSpc>
                  <a:spcPts val="1725"/>
                </a:lnSpc>
                <a:tabLst>
                  <a:tab pos="438150" algn="l"/>
                  <a:tab pos="874713" algn="l"/>
                  <a:tab pos="1312863" algn="l"/>
                </a:tabLst>
              </a:pPr>
              <a:r>
                <a:rPr lang="it-IT" sz="1700" b="1">
                  <a:solidFill>
                    <a:srgbClr val="000000"/>
                  </a:solidFill>
                  <a:latin typeface="Symbol" pitchFamily="18" charset="2"/>
                </a:rPr>
                <a:t>®</a:t>
              </a:r>
            </a:p>
          </p:txBody>
        </p:sp>
        <p:sp>
          <p:nvSpPr>
            <p:cNvPr id="48181" name="Rectangle 53"/>
            <p:cNvSpPr>
              <a:spLocks noChangeArrowheads="1"/>
            </p:cNvSpPr>
            <p:nvPr/>
          </p:nvSpPr>
          <p:spPr bwMode="auto">
            <a:xfrm>
              <a:off x="1557" y="3710"/>
              <a:ext cx="438" cy="21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8225" tIns="25819" rIns="18225" bIns="25819"/>
            <a:lstStyle/>
            <a:p>
              <a:pPr defTabSz="728663" eaLnBrk="0" hangingPunct="0">
                <a:lnSpc>
                  <a:spcPts val="1725"/>
                </a:lnSpc>
                <a:tabLst>
                  <a:tab pos="438150" algn="l"/>
                  <a:tab pos="874713" algn="l"/>
                  <a:tab pos="1312863" algn="l"/>
                </a:tabLst>
              </a:pPr>
              <a:r>
                <a:rPr lang="it-IT" sz="1700" b="1">
                  <a:solidFill>
                    <a:srgbClr val="000000"/>
                  </a:solidFill>
                  <a:latin typeface="Symbol" pitchFamily="18" charset="2"/>
                </a:rPr>
                <a:t>®</a:t>
              </a:r>
            </a:p>
          </p:txBody>
        </p:sp>
        <p:sp>
          <p:nvSpPr>
            <p:cNvPr id="48185" name="Rectangle 57"/>
            <p:cNvSpPr>
              <a:spLocks noChangeArrowheads="1"/>
            </p:cNvSpPr>
            <p:nvPr/>
          </p:nvSpPr>
          <p:spPr bwMode="auto">
            <a:xfrm>
              <a:off x="1584" y="3696"/>
              <a:ext cx="414" cy="35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8225" tIns="25819" rIns="18225" bIns="25819"/>
            <a:lstStyle/>
            <a:p>
              <a:pPr defTabSz="728663" eaLnBrk="0" hangingPunct="0">
                <a:lnSpc>
                  <a:spcPts val="3450"/>
                </a:lnSpc>
                <a:tabLst>
                  <a:tab pos="438150" algn="l"/>
                  <a:tab pos="874713" algn="l"/>
                  <a:tab pos="1312863" algn="l"/>
                </a:tabLst>
              </a:pPr>
              <a:r>
                <a:rPr lang="it-IT" sz="2900" b="1">
                  <a:solidFill>
                    <a:srgbClr val="000000"/>
                  </a:solidFill>
                </a:rPr>
                <a:t>v</a:t>
              </a:r>
              <a:r>
                <a:rPr lang="it-IT" sz="2900" b="1" baseline="-250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48187" name="Text Box 59"/>
            <p:cNvSpPr txBox="1">
              <a:spLocks noChangeArrowheads="1"/>
            </p:cNvSpPr>
            <p:nvPr/>
          </p:nvSpPr>
          <p:spPr bwMode="auto">
            <a:xfrm>
              <a:off x="3591" y="3712"/>
              <a:ext cx="28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2000" b="1">
                  <a:solidFill>
                    <a:srgbClr val="D60093"/>
                  </a:solidFill>
                  <a:latin typeface="Tahoma" pitchFamily="34" charset="0"/>
                </a:rPr>
                <a:t>-1</a:t>
              </a:r>
            </a:p>
          </p:txBody>
        </p:sp>
      </p:grpSp>
      <p:grpSp>
        <p:nvGrpSpPr>
          <p:cNvPr id="7" name="Group 63"/>
          <p:cNvGrpSpPr>
            <a:grpSpLocks/>
          </p:cNvGrpSpPr>
          <p:nvPr/>
        </p:nvGrpSpPr>
        <p:grpSpPr bwMode="auto">
          <a:xfrm>
            <a:off x="228600" y="4105275"/>
            <a:ext cx="7734300" cy="1368425"/>
            <a:chOff x="144" y="2586"/>
            <a:chExt cx="4872" cy="862"/>
          </a:xfrm>
        </p:grpSpPr>
        <p:sp>
          <p:nvSpPr>
            <p:cNvPr id="48156" name="Line 28"/>
            <p:cNvSpPr>
              <a:spLocks noChangeShapeType="1"/>
            </p:cNvSpPr>
            <p:nvPr/>
          </p:nvSpPr>
          <p:spPr bwMode="auto">
            <a:xfrm flipV="1">
              <a:off x="1028" y="2586"/>
              <a:ext cx="0" cy="519"/>
            </a:xfrm>
            <a:prstGeom prst="line">
              <a:avLst/>
            </a:prstGeom>
            <a:noFill/>
            <a:ln w="50800">
              <a:solidFill>
                <a:srgbClr val="0099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8157" name="Line 29"/>
            <p:cNvSpPr>
              <a:spLocks noChangeShapeType="1"/>
            </p:cNvSpPr>
            <p:nvPr/>
          </p:nvSpPr>
          <p:spPr bwMode="auto">
            <a:xfrm>
              <a:off x="1028" y="3105"/>
              <a:ext cx="828" cy="0"/>
            </a:xfrm>
            <a:prstGeom prst="line">
              <a:avLst/>
            </a:prstGeom>
            <a:noFill/>
            <a:ln w="50800">
              <a:solidFill>
                <a:srgbClr val="0099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8158" name="Oval 30"/>
            <p:cNvSpPr>
              <a:spLocks noChangeArrowheads="1"/>
            </p:cNvSpPr>
            <p:nvPr/>
          </p:nvSpPr>
          <p:spPr bwMode="auto">
            <a:xfrm>
              <a:off x="1017" y="3094"/>
              <a:ext cx="30" cy="30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8159" name="Rectangle 31"/>
            <p:cNvSpPr>
              <a:spLocks noChangeArrowheads="1"/>
            </p:cNvSpPr>
            <p:nvPr/>
          </p:nvSpPr>
          <p:spPr bwMode="auto">
            <a:xfrm>
              <a:off x="144" y="2880"/>
              <a:ext cx="774" cy="35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8225" tIns="25819" rIns="18225" bIns="25819"/>
            <a:lstStyle/>
            <a:p>
              <a:pPr defTabSz="728663" eaLnBrk="0" hangingPunct="0">
                <a:lnSpc>
                  <a:spcPts val="3450"/>
                </a:lnSpc>
                <a:tabLst>
                  <a:tab pos="438150" algn="l"/>
                  <a:tab pos="874713" algn="l"/>
                  <a:tab pos="1312863" algn="l"/>
                </a:tabLst>
              </a:pPr>
              <a:r>
                <a:rPr lang="it-IT" sz="2500" b="1">
                  <a:solidFill>
                    <a:srgbClr val="0000FF"/>
                  </a:solidFill>
                  <a:latin typeface="Symbol" pitchFamily="18" charset="2"/>
                </a:rPr>
                <a:t>f</a:t>
              </a:r>
              <a:r>
                <a:rPr lang="it-IT" sz="2500" b="1">
                  <a:solidFill>
                    <a:srgbClr val="0000FF"/>
                  </a:solidFill>
                </a:rPr>
                <a:t> = 90°</a:t>
              </a:r>
            </a:p>
          </p:txBody>
        </p:sp>
        <p:sp>
          <p:nvSpPr>
            <p:cNvPr id="48160" name="Arc 32"/>
            <p:cNvSpPr>
              <a:spLocks/>
            </p:cNvSpPr>
            <p:nvPr/>
          </p:nvSpPr>
          <p:spPr bwMode="auto">
            <a:xfrm>
              <a:off x="1040" y="2999"/>
              <a:ext cx="111" cy="10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8161" name="Rectangle 33"/>
            <p:cNvSpPr>
              <a:spLocks noChangeArrowheads="1"/>
            </p:cNvSpPr>
            <p:nvPr/>
          </p:nvSpPr>
          <p:spPr bwMode="auto">
            <a:xfrm>
              <a:off x="2225" y="2815"/>
              <a:ext cx="2791" cy="35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8225" tIns="25819" rIns="18225" bIns="25819"/>
            <a:lstStyle/>
            <a:p>
              <a:pPr defTabSz="728663" eaLnBrk="0" hangingPunct="0">
                <a:lnSpc>
                  <a:spcPts val="3450"/>
                </a:lnSpc>
                <a:tabLst>
                  <a:tab pos="438150" algn="l"/>
                  <a:tab pos="874713" algn="l"/>
                  <a:tab pos="1312863" algn="l"/>
                </a:tabLst>
              </a:pPr>
              <a:r>
                <a:rPr lang="it-IT" sz="2900" b="1">
                  <a:solidFill>
                    <a:srgbClr val="000000"/>
                  </a:solidFill>
                </a:rPr>
                <a:t>v</a:t>
              </a:r>
              <a:r>
                <a:rPr lang="it-IT" sz="2900" b="1" baseline="-25000">
                  <a:solidFill>
                    <a:srgbClr val="000000"/>
                  </a:solidFill>
                </a:rPr>
                <a:t>1 </a:t>
              </a:r>
              <a:r>
                <a:rPr lang="it-IT" sz="1700" b="1">
                  <a:solidFill>
                    <a:srgbClr val="000000"/>
                  </a:solidFill>
                  <a:latin typeface="Symbol" pitchFamily="18" charset="2"/>
                </a:rPr>
                <a:t>·</a:t>
              </a:r>
              <a:r>
                <a:rPr lang="it-IT" sz="1700" b="1">
                  <a:solidFill>
                    <a:srgbClr val="000000"/>
                  </a:solidFill>
                </a:rPr>
                <a:t> </a:t>
              </a:r>
              <a:r>
                <a:rPr lang="it-IT" sz="2900" b="1">
                  <a:solidFill>
                    <a:srgbClr val="000000"/>
                  </a:solidFill>
                </a:rPr>
                <a:t> v</a:t>
              </a:r>
              <a:r>
                <a:rPr lang="it-IT" sz="2900" b="1" baseline="-25000">
                  <a:solidFill>
                    <a:srgbClr val="000000"/>
                  </a:solidFill>
                </a:rPr>
                <a:t>2</a:t>
              </a:r>
              <a:r>
                <a:rPr lang="it-IT" sz="2900" b="1">
                  <a:solidFill>
                    <a:srgbClr val="000000"/>
                  </a:solidFill>
                </a:rPr>
                <a:t> =  v</a:t>
              </a:r>
              <a:r>
                <a:rPr lang="it-IT" sz="2900" b="1" baseline="-25000">
                  <a:solidFill>
                    <a:srgbClr val="000000"/>
                  </a:solidFill>
                </a:rPr>
                <a:t>1</a:t>
              </a:r>
              <a:r>
                <a:rPr lang="it-IT" sz="2900" b="1">
                  <a:solidFill>
                    <a:srgbClr val="000000"/>
                  </a:solidFill>
                </a:rPr>
                <a:t>v</a:t>
              </a:r>
              <a:r>
                <a:rPr lang="it-IT" sz="2900" b="1" baseline="-25000">
                  <a:solidFill>
                    <a:srgbClr val="000000"/>
                  </a:solidFill>
                </a:rPr>
                <a:t>2 </a:t>
              </a:r>
              <a:r>
                <a:rPr lang="it-IT" sz="2900" b="1">
                  <a:solidFill>
                    <a:srgbClr val="000000"/>
                  </a:solidFill>
                </a:rPr>
                <a:t>cos </a:t>
              </a:r>
              <a:r>
                <a:rPr lang="it-IT" sz="2900" b="1">
                  <a:solidFill>
                    <a:srgbClr val="000000"/>
                  </a:solidFill>
                  <a:latin typeface="Symbol" pitchFamily="18" charset="2"/>
                </a:rPr>
                <a:t>f </a:t>
              </a:r>
              <a:r>
                <a:rPr lang="it-IT" sz="2900" b="1">
                  <a:solidFill>
                    <a:srgbClr val="000000"/>
                  </a:solidFill>
                </a:rPr>
                <a:t>=</a:t>
              </a:r>
              <a:r>
                <a:rPr lang="it-IT" sz="2900" b="1">
                  <a:solidFill>
                    <a:srgbClr val="000000"/>
                  </a:solidFill>
                  <a:latin typeface="Symbol" pitchFamily="18" charset="2"/>
                </a:rPr>
                <a:t> </a:t>
              </a:r>
              <a:r>
                <a:rPr lang="it-IT" sz="2900" b="1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48162" name="Rectangle 34"/>
            <p:cNvSpPr>
              <a:spLocks noChangeArrowheads="1"/>
            </p:cNvSpPr>
            <p:nvPr/>
          </p:nvSpPr>
          <p:spPr bwMode="auto">
            <a:xfrm>
              <a:off x="2248" y="2784"/>
              <a:ext cx="391" cy="21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8225" tIns="25819" rIns="18225" bIns="25819"/>
            <a:lstStyle/>
            <a:p>
              <a:pPr defTabSz="728663" eaLnBrk="0" hangingPunct="0">
                <a:lnSpc>
                  <a:spcPts val="1725"/>
                </a:lnSpc>
                <a:tabLst>
                  <a:tab pos="438150" algn="l"/>
                  <a:tab pos="874713" algn="l"/>
                  <a:tab pos="1312863" algn="l"/>
                </a:tabLst>
              </a:pPr>
              <a:r>
                <a:rPr lang="it-IT" sz="1700" b="1">
                  <a:solidFill>
                    <a:srgbClr val="000000"/>
                  </a:solidFill>
                  <a:latin typeface="Symbol" pitchFamily="18" charset="2"/>
                </a:rPr>
                <a:t>®</a:t>
              </a:r>
            </a:p>
          </p:txBody>
        </p:sp>
        <p:sp>
          <p:nvSpPr>
            <p:cNvPr id="48163" name="Rectangle 35"/>
            <p:cNvSpPr>
              <a:spLocks noChangeArrowheads="1"/>
            </p:cNvSpPr>
            <p:nvPr/>
          </p:nvSpPr>
          <p:spPr bwMode="auto">
            <a:xfrm>
              <a:off x="2577" y="2784"/>
              <a:ext cx="438" cy="21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8225" tIns="25819" rIns="18225" bIns="25819"/>
            <a:lstStyle/>
            <a:p>
              <a:pPr defTabSz="728663" eaLnBrk="0" hangingPunct="0">
                <a:lnSpc>
                  <a:spcPts val="1725"/>
                </a:lnSpc>
                <a:tabLst>
                  <a:tab pos="438150" algn="l"/>
                  <a:tab pos="874713" algn="l"/>
                  <a:tab pos="1312863" algn="l"/>
                </a:tabLst>
              </a:pPr>
              <a:r>
                <a:rPr lang="it-IT" sz="1700" b="1">
                  <a:solidFill>
                    <a:srgbClr val="000000"/>
                  </a:solidFill>
                  <a:latin typeface="Symbol" pitchFamily="18" charset="2"/>
                </a:rPr>
                <a:t>®</a:t>
              </a:r>
            </a:p>
          </p:txBody>
        </p:sp>
        <p:sp>
          <p:nvSpPr>
            <p:cNvPr id="48164" name="Oval 36"/>
            <p:cNvSpPr>
              <a:spLocks noChangeArrowheads="1"/>
            </p:cNvSpPr>
            <p:nvPr/>
          </p:nvSpPr>
          <p:spPr bwMode="auto">
            <a:xfrm>
              <a:off x="2129" y="2941"/>
              <a:ext cx="76" cy="69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8165" name="Rectangle 37"/>
            <p:cNvSpPr>
              <a:spLocks noChangeArrowheads="1"/>
            </p:cNvSpPr>
            <p:nvPr/>
          </p:nvSpPr>
          <p:spPr bwMode="auto">
            <a:xfrm>
              <a:off x="1527" y="3097"/>
              <a:ext cx="414" cy="35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8225" tIns="25819" rIns="18225" bIns="25819"/>
            <a:lstStyle/>
            <a:p>
              <a:pPr defTabSz="728663" eaLnBrk="0" hangingPunct="0">
                <a:lnSpc>
                  <a:spcPts val="3450"/>
                </a:lnSpc>
                <a:tabLst>
                  <a:tab pos="438150" algn="l"/>
                  <a:tab pos="874713" algn="l"/>
                  <a:tab pos="1312863" algn="l"/>
                </a:tabLst>
              </a:pPr>
              <a:r>
                <a:rPr lang="it-IT" sz="2900" b="1">
                  <a:solidFill>
                    <a:srgbClr val="000000"/>
                  </a:solidFill>
                </a:rPr>
                <a:t>v</a:t>
              </a:r>
              <a:r>
                <a:rPr lang="it-IT" sz="2900" b="1" baseline="-250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48166" name="Rectangle 38"/>
            <p:cNvSpPr>
              <a:spLocks noChangeArrowheads="1"/>
            </p:cNvSpPr>
            <p:nvPr/>
          </p:nvSpPr>
          <p:spPr bwMode="auto">
            <a:xfrm>
              <a:off x="1519" y="3082"/>
              <a:ext cx="437" cy="21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8225" tIns="25819" rIns="18225" bIns="25819"/>
            <a:lstStyle/>
            <a:p>
              <a:pPr defTabSz="728663" eaLnBrk="0" hangingPunct="0">
                <a:lnSpc>
                  <a:spcPts val="1725"/>
                </a:lnSpc>
                <a:tabLst>
                  <a:tab pos="438150" algn="l"/>
                  <a:tab pos="874713" algn="l"/>
                  <a:tab pos="1312863" algn="l"/>
                </a:tabLst>
              </a:pPr>
              <a:r>
                <a:rPr lang="it-IT" sz="1700" b="1">
                  <a:solidFill>
                    <a:srgbClr val="000000"/>
                  </a:solidFill>
                  <a:latin typeface="Symbol" pitchFamily="18" charset="2"/>
                </a:rPr>
                <a:t>®</a:t>
              </a:r>
            </a:p>
          </p:txBody>
        </p:sp>
        <p:sp>
          <p:nvSpPr>
            <p:cNvPr id="48167" name="Rectangle 39"/>
            <p:cNvSpPr>
              <a:spLocks noChangeArrowheads="1"/>
            </p:cNvSpPr>
            <p:nvPr/>
          </p:nvSpPr>
          <p:spPr bwMode="auto">
            <a:xfrm>
              <a:off x="1074" y="2601"/>
              <a:ext cx="414" cy="35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8225" tIns="25819" rIns="18225" bIns="25819"/>
            <a:lstStyle/>
            <a:p>
              <a:pPr defTabSz="728663" eaLnBrk="0" hangingPunct="0">
                <a:lnSpc>
                  <a:spcPts val="3450"/>
                </a:lnSpc>
                <a:tabLst>
                  <a:tab pos="438150" algn="l"/>
                  <a:tab pos="874713" algn="l"/>
                  <a:tab pos="1312863" algn="l"/>
                </a:tabLst>
              </a:pPr>
              <a:r>
                <a:rPr lang="it-IT" sz="2900" b="1">
                  <a:solidFill>
                    <a:srgbClr val="000000"/>
                  </a:solidFill>
                </a:rPr>
                <a:t>v</a:t>
              </a:r>
              <a:r>
                <a:rPr lang="it-IT" sz="2900" b="1" baseline="-250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48168" name="Rectangle 40"/>
            <p:cNvSpPr>
              <a:spLocks noChangeArrowheads="1"/>
            </p:cNvSpPr>
            <p:nvPr/>
          </p:nvSpPr>
          <p:spPr bwMode="auto">
            <a:xfrm>
              <a:off x="1082" y="2594"/>
              <a:ext cx="437" cy="2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8225" tIns="25819" rIns="18225" bIns="25819"/>
            <a:lstStyle/>
            <a:p>
              <a:pPr defTabSz="728663" eaLnBrk="0" hangingPunct="0">
                <a:lnSpc>
                  <a:spcPts val="1725"/>
                </a:lnSpc>
                <a:tabLst>
                  <a:tab pos="438150" algn="l"/>
                  <a:tab pos="874713" algn="l"/>
                  <a:tab pos="1312863" algn="l"/>
                </a:tabLst>
              </a:pPr>
              <a:r>
                <a:rPr lang="it-IT" sz="1700" b="1">
                  <a:solidFill>
                    <a:srgbClr val="000000"/>
                  </a:solidFill>
                  <a:latin typeface="Symbol" pitchFamily="18" charset="2"/>
                </a:rPr>
                <a:t>®</a:t>
              </a:r>
            </a:p>
          </p:txBody>
        </p:sp>
        <p:sp>
          <p:nvSpPr>
            <p:cNvPr id="48188" name="Text Box 60"/>
            <p:cNvSpPr txBox="1">
              <a:spLocks noChangeArrowheads="1"/>
            </p:cNvSpPr>
            <p:nvPr/>
          </p:nvSpPr>
          <p:spPr bwMode="auto">
            <a:xfrm>
              <a:off x="3639" y="3040"/>
              <a:ext cx="21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2000" b="1">
                  <a:solidFill>
                    <a:srgbClr val="D60093"/>
                  </a:solidFill>
                  <a:latin typeface="Tahoma" pitchFamily="34" charset="0"/>
                </a:rPr>
                <a:t>0</a:t>
              </a:r>
            </a:p>
          </p:txBody>
        </p:sp>
      </p:grpSp>
      <p:sp>
        <p:nvSpPr>
          <p:cNvPr id="48189" name="Text Box 61"/>
          <p:cNvSpPr txBox="1">
            <a:spLocks noChangeArrowheads="1"/>
          </p:cNvSpPr>
          <p:nvPr/>
        </p:nvSpPr>
        <p:spPr bwMode="auto">
          <a:xfrm rot="-2628192">
            <a:off x="7010400" y="3581400"/>
            <a:ext cx="1955800" cy="915988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1800" b="1">
                <a:solidFill>
                  <a:srgbClr val="0000FF"/>
                </a:solidFill>
                <a:latin typeface="Tahoma" pitchFamily="34" charset="0"/>
              </a:rPr>
              <a:t>il risultato</a:t>
            </a:r>
          </a:p>
          <a:p>
            <a:r>
              <a:rPr lang="it-IT" sz="1800" b="1">
                <a:solidFill>
                  <a:srgbClr val="0000FF"/>
                </a:solidFill>
                <a:latin typeface="Tahoma" pitchFamily="34" charset="0"/>
              </a:rPr>
              <a:t>è un numero,</a:t>
            </a:r>
          </a:p>
          <a:p>
            <a:r>
              <a:rPr lang="it-IT" sz="1800" b="1">
                <a:solidFill>
                  <a:srgbClr val="0000FF"/>
                </a:solidFill>
                <a:latin typeface="Tahoma" pitchFamily="34" charset="0"/>
              </a:rPr>
              <a:t>non un vettore!</a:t>
            </a:r>
          </a:p>
        </p:txBody>
      </p:sp>
      <p:sp>
        <p:nvSpPr>
          <p:cNvPr id="68" name="Rectangle 2"/>
          <p:cNvSpPr txBox="1">
            <a:spLocks noChangeArrowheads="1"/>
          </p:cNvSpPr>
          <p:nvPr/>
        </p:nvSpPr>
        <p:spPr bwMode="auto">
          <a:xfrm>
            <a:off x="685800" y="152400"/>
            <a:ext cx="7772400" cy="1066800"/>
          </a:xfrm>
          <a:prstGeom prst="rect">
            <a:avLst/>
          </a:prstGeom>
          <a:gradFill rotWithShape="0">
            <a:gsLst>
              <a:gs pos="0">
                <a:srgbClr val="00FFFF"/>
              </a:gs>
              <a:gs pos="50000">
                <a:schemeClr val="bg1"/>
              </a:gs>
              <a:gs pos="100000">
                <a:srgbClr val="00FFFF"/>
              </a:gs>
            </a:gsLst>
            <a:lin ang="5400000" scaled="1"/>
          </a:gradFill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Prodotto scalare</a:t>
            </a:r>
            <a:endParaRPr kumimoji="0" lang="it-IT" sz="36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8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8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 animBg="1" autoUpdateAnimBg="0"/>
      <p:bldP spid="48189" grpId="0" animBg="1" autoUpdateAnimBg="0"/>
      <p:bldP spid="68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Prodotto vettoriale</a:t>
            </a:r>
            <a:endParaRPr lang="it-IT"/>
          </a:p>
        </p:txBody>
      </p:sp>
      <p:grpSp>
        <p:nvGrpSpPr>
          <p:cNvPr id="2" name="Group 77"/>
          <p:cNvGrpSpPr>
            <a:grpSpLocks/>
          </p:cNvGrpSpPr>
          <p:nvPr/>
        </p:nvGrpSpPr>
        <p:grpSpPr bwMode="auto">
          <a:xfrm>
            <a:off x="4572000" y="1295400"/>
            <a:ext cx="3971925" cy="703263"/>
            <a:chOff x="2861" y="760"/>
            <a:chExt cx="2502" cy="443"/>
          </a:xfrm>
        </p:grpSpPr>
        <p:sp>
          <p:nvSpPr>
            <p:cNvPr id="49155" name="AutoShape 3"/>
            <p:cNvSpPr>
              <a:spLocks noChangeArrowheads="1"/>
            </p:cNvSpPr>
            <p:nvPr/>
          </p:nvSpPr>
          <p:spPr bwMode="auto">
            <a:xfrm>
              <a:off x="2861" y="760"/>
              <a:ext cx="2502" cy="443"/>
            </a:xfrm>
            <a:prstGeom prst="roundRect">
              <a:avLst>
                <a:gd name="adj" fmla="val 24185"/>
              </a:avLst>
            </a:prstGeom>
            <a:pattFill prst="pct50">
              <a:fgClr>
                <a:srgbClr val="FFFF00"/>
              </a:fgClr>
              <a:bgClr>
                <a:srgbClr val="FFFFFF"/>
              </a:bgClr>
            </a:pattFill>
            <a:ln w="508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9156" name="Rectangle 4"/>
            <p:cNvSpPr>
              <a:spLocks noChangeArrowheads="1"/>
            </p:cNvSpPr>
            <p:nvPr/>
          </p:nvSpPr>
          <p:spPr bwMode="auto">
            <a:xfrm>
              <a:off x="2976" y="768"/>
              <a:ext cx="2125" cy="40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8225" tIns="25819" rIns="18225" bIns="25819"/>
            <a:lstStyle/>
            <a:p>
              <a:pPr defTabSz="728663" eaLnBrk="0" hangingPunct="0">
                <a:lnSpc>
                  <a:spcPts val="3450"/>
                </a:lnSpc>
                <a:tabLst>
                  <a:tab pos="438150" algn="l"/>
                  <a:tab pos="874713" algn="l"/>
                  <a:tab pos="1312863" algn="l"/>
                </a:tabLst>
              </a:pPr>
              <a:r>
                <a:rPr lang="it-IT" sz="2900" b="1" dirty="0">
                  <a:solidFill>
                    <a:srgbClr val="000000"/>
                  </a:solidFill>
                </a:rPr>
                <a:t>|v</a:t>
              </a:r>
              <a:r>
                <a:rPr lang="it-IT" sz="3400" b="1" baseline="-25000" dirty="0">
                  <a:solidFill>
                    <a:srgbClr val="000000"/>
                  </a:solidFill>
                </a:rPr>
                <a:t>1</a:t>
              </a:r>
              <a:r>
                <a:rPr lang="it-IT" sz="2900" b="1" dirty="0">
                  <a:solidFill>
                    <a:srgbClr val="000000"/>
                  </a:solidFill>
                </a:rPr>
                <a:t> </a:t>
              </a:r>
              <a:r>
                <a:rPr lang="it-IT" sz="21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itchFamily="18" charset="2"/>
                </a:rPr>
                <a:t>X</a:t>
              </a:r>
              <a:r>
                <a:rPr lang="it-IT" sz="1100" b="1" dirty="0" smtClean="0">
                  <a:solidFill>
                    <a:srgbClr val="000000"/>
                  </a:solidFill>
                </a:rPr>
                <a:t> </a:t>
              </a:r>
              <a:r>
                <a:rPr lang="it-IT" sz="2900" b="1" dirty="0">
                  <a:solidFill>
                    <a:srgbClr val="000000"/>
                  </a:solidFill>
                </a:rPr>
                <a:t>v</a:t>
              </a:r>
              <a:r>
                <a:rPr lang="it-IT" sz="3400" b="1" baseline="-25000" dirty="0">
                  <a:solidFill>
                    <a:srgbClr val="000000"/>
                  </a:solidFill>
                </a:rPr>
                <a:t>2</a:t>
              </a:r>
              <a:r>
                <a:rPr lang="it-IT" sz="2900" b="1" dirty="0">
                  <a:solidFill>
                    <a:srgbClr val="000000"/>
                  </a:solidFill>
                </a:rPr>
                <a:t>| =  v</a:t>
              </a:r>
              <a:r>
                <a:rPr lang="it-IT" sz="3400" b="1" baseline="-25000" dirty="0">
                  <a:solidFill>
                    <a:srgbClr val="000000"/>
                  </a:solidFill>
                </a:rPr>
                <a:t>1</a:t>
              </a:r>
              <a:r>
                <a:rPr lang="it-IT" sz="2900" b="1" dirty="0">
                  <a:solidFill>
                    <a:srgbClr val="000000"/>
                  </a:solidFill>
                </a:rPr>
                <a:t> v</a:t>
              </a:r>
              <a:r>
                <a:rPr lang="it-IT" sz="3400" b="1" baseline="-25000" dirty="0">
                  <a:solidFill>
                    <a:srgbClr val="000000"/>
                  </a:solidFill>
                </a:rPr>
                <a:t>2</a:t>
              </a:r>
              <a:r>
                <a:rPr lang="it-IT" sz="2900" b="1" dirty="0">
                  <a:solidFill>
                    <a:srgbClr val="000000"/>
                  </a:solidFill>
                </a:rPr>
                <a:t>  sen </a:t>
              </a:r>
              <a:r>
                <a:rPr lang="it-IT" sz="2900" b="1" dirty="0">
                  <a:solidFill>
                    <a:srgbClr val="000000"/>
                  </a:solidFill>
                  <a:latin typeface="Symbol" pitchFamily="18" charset="2"/>
                </a:rPr>
                <a:t>f</a:t>
              </a:r>
            </a:p>
          </p:txBody>
        </p:sp>
        <p:sp>
          <p:nvSpPr>
            <p:cNvPr id="49157" name="Rectangle 5"/>
            <p:cNvSpPr>
              <a:spLocks noChangeArrowheads="1"/>
            </p:cNvSpPr>
            <p:nvPr/>
          </p:nvSpPr>
          <p:spPr bwMode="auto">
            <a:xfrm>
              <a:off x="3059" y="787"/>
              <a:ext cx="438" cy="18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8225" tIns="25819" rIns="18225" bIns="25819"/>
            <a:lstStyle/>
            <a:p>
              <a:pPr defTabSz="728663" eaLnBrk="0" hangingPunct="0">
                <a:lnSpc>
                  <a:spcPts val="1338"/>
                </a:lnSpc>
                <a:tabLst>
                  <a:tab pos="438150" algn="l"/>
                  <a:tab pos="874713" algn="l"/>
                  <a:tab pos="1312863" algn="l"/>
                </a:tabLst>
              </a:pPr>
              <a:r>
                <a:rPr lang="it-IT" sz="1300" b="1" dirty="0">
                  <a:solidFill>
                    <a:srgbClr val="000000"/>
                  </a:solidFill>
                  <a:latin typeface="Symbol" pitchFamily="18" charset="2"/>
                </a:rPr>
                <a:t>®</a:t>
              </a:r>
            </a:p>
          </p:txBody>
        </p:sp>
        <p:sp>
          <p:nvSpPr>
            <p:cNvPr id="49158" name="Rectangle 6"/>
            <p:cNvSpPr>
              <a:spLocks noChangeArrowheads="1"/>
            </p:cNvSpPr>
            <p:nvPr/>
          </p:nvSpPr>
          <p:spPr bwMode="auto">
            <a:xfrm>
              <a:off x="3443" y="787"/>
              <a:ext cx="437" cy="18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8225" tIns="25819" rIns="18225" bIns="25819"/>
            <a:lstStyle/>
            <a:p>
              <a:pPr defTabSz="728663" eaLnBrk="0" hangingPunct="0">
                <a:lnSpc>
                  <a:spcPts val="1338"/>
                </a:lnSpc>
                <a:tabLst>
                  <a:tab pos="438150" algn="l"/>
                  <a:tab pos="874713" algn="l"/>
                  <a:tab pos="1312863" algn="l"/>
                </a:tabLst>
              </a:pPr>
              <a:r>
                <a:rPr lang="it-IT" sz="1300" b="1">
                  <a:solidFill>
                    <a:srgbClr val="000000"/>
                  </a:solidFill>
                  <a:latin typeface="Symbol" pitchFamily="18" charset="2"/>
                </a:rPr>
                <a:t>®</a:t>
              </a:r>
            </a:p>
          </p:txBody>
        </p:sp>
      </p:grpSp>
      <p:grpSp>
        <p:nvGrpSpPr>
          <p:cNvPr id="3" name="Group 78"/>
          <p:cNvGrpSpPr>
            <a:grpSpLocks/>
          </p:cNvGrpSpPr>
          <p:nvPr/>
        </p:nvGrpSpPr>
        <p:grpSpPr bwMode="auto">
          <a:xfrm>
            <a:off x="342900" y="3181350"/>
            <a:ext cx="7564438" cy="941388"/>
            <a:chOff x="144" y="1916"/>
            <a:chExt cx="4765" cy="755"/>
          </a:xfrm>
        </p:grpSpPr>
        <p:sp>
          <p:nvSpPr>
            <p:cNvPr id="49167" name="Line 15"/>
            <p:cNvSpPr>
              <a:spLocks noChangeShapeType="1"/>
            </p:cNvSpPr>
            <p:nvPr/>
          </p:nvSpPr>
          <p:spPr bwMode="auto">
            <a:xfrm>
              <a:off x="829" y="2283"/>
              <a:ext cx="989" cy="0"/>
            </a:xfrm>
            <a:prstGeom prst="line">
              <a:avLst/>
            </a:prstGeom>
            <a:noFill/>
            <a:ln w="50800">
              <a:solidFill>
                <a:srgbClr val="0099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9168" name="Line 16"/>
            <p:cNvSpPr>
              <a:spLocks noChangeShapeType="1"/>
            </p:cNvSpPr>
            <p:nvPr/>
          </p:nvSpPr>
          <p:spPr bwMode="auto">
            <a:xfrm>
              <a:off x="829" y="2268"/>
              <a:ext cx="629" cy="0"/>
            </a:xfrm>
            <a:prstGeom prst="line">
              <a:avLst/>
            </a:prstGeom>
            <a:noFill/>
            <a:ln w="50800">
              <a:solidFill>
                <a:srgbClr val="0099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9169" name="Oval 17"/>
            <p:cNvSpPr>
              <a:spLocks noChangeArrowheads="1"/>
            </p:cNvSpPr>
            <p:nvPr/>
          </p:nvSpPr>
          <p:spPr bwMode="auto">
            <a:xfrm>
              <a:off x="810" y="2264"/>
              <a:ext cx="30" cy="30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9170" name="Rectangle 18"/>
            <p:cNvSpPr>
              <a:spLocks noChangeArrowheads="1"/>
            </p:cNvSpPr>
            <p:nvPr/>
          </p:nvSpPr>
          <p:spPr bwMode="auto">
            <a:xfrm>
              <a:off x="144" y="2064"/>
              <a:ext cx="606" cy="35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8225" tIns="25819" rIns="18225" bIns="25819"/>
            <a:lstStyle/>
            <a:p>
              <a:pPr defTabSz="728663" eaLnBrk="0" hangingPunct="0">
                <a:lnSpc>
                  <a:spcPts val="3450"/>
                </a:lnSpc>
                <a:tabLst>
                  <a:tab pos="438150" algn="l"/>
                  <a:tab pos="874713" algn="l"/>
                  <a:tab pos="1312863" algn="l"/>
                </a:tabLst>
              </a:pPr>
              <a:r>
                <a:rPr lang="it-IT" sz="2500" b="1">
                  <a:solidFill>
                    <a:srgbClr val="0000FF"/>
                  </a:solidFill>
                  <a:latin typeface="Symbol" pitchFamily="18" charset="2"/>
                </a:rPr>
                <a:t>f</a:t>
              </a:r>
              <a:r>
                <a:rPr lang="it-IT" sz="2500" b="1">
                  <a:solidFill>
                    <a:srgbClr val="0000FF"/>
                  </a:solidFill>
                </a:rPr>
                <a:t> = 0°</a:t>
              </a:r>
            </a:p>
          </p:txBody>
        </p:sp>
        <p:sp>
          <p:nvSpPr>
            <p:cNvPr id="49171" name="Rectangle 19"/>
            <p:cNvSpPr>
              <a:spLocks noChangeArrowheads="1"/>
            </p:cNvSpPr>
            <p:nvPr/>
          </p:nvSpPr>
          <p:spPr bwMode="auto">
            <a:xfrm>
              <a:off x="2064" y="2112"/>
              <a:ext cx="2845" cy="35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8225" tIns="25819" rIns="18225" bIns="25819"/>
            <a:lstStyle/>
            <a:p>
              <a:pPr defTabSz="728663" eaLnBrk="0" hangingPunct="0">
                <a:lnSpc>
                  <a:spcPts val="3450"/>
                </a:lnSpc>
                <a:tabLst>
                  <a:tab pos="438150" algn="l"/>
                  <a:tab pos="874713" algn="l"/>
                  <a:tab pos="1312863" algn="l"/>
                </a:tabLst>
              </a:pPr>
              <a:r>
                <a:rPr lang="it-IT" sz="2900" b="1" dirty="0">
                  <a:solidFill>
                    <a:srgbClr val="000000"/>
                  </a:solidFill>
                </a:rPr>
                <a:t>|v</a:t>
              </a:r>
              <a:r>
                <a:rPr lang="it-IT" sz="2900" b="1" baseline="-25000" dirty="0">
                  <a:solidFill>
                    <a:srgbClr val="000000"/>
                  </a:solidFill>
                </a:rPr>
                <a:t>1 </a:t>
              </a:r>
              <a:r>
                <a:rPr lang="it-IT" sz="32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itchFamily="18" charset="2"/>
                </a:rPr>
                <a:t>x</a:t>
              </a:r>
              <a:r>
                <a:rPr lang="it-IT" sz="2900" b="1" dirty="0" smtClean="0">
                  <a:solidFill>
                    <a:srgbClr val="000000"/>
                  </a:solidFill>
                </a:rPr>
                <a:t> </a:t>
              </a:r>
              <a:r>
                <a:rPr lang="it-IT" sz="2900" b="1" dirty="0">
                  <a:solidFill>
                    <a:srgbClr val="000000"/>
                  </a:solidFill>
                </a:rPr>
                <a:t>v</a:t>
              </a:r>
              <a:r>
                <a:rPr lang="it-IT" sz="2900" b="1" baseline="-25000" dirty="0">
                  <a:solidFill>
                    <a:srgbClr val="000000"/>
                  </a:solidFill>
                </a:rPr>
                <a:t>2</a:t>
              </a:r>
              <a:r>
                <a:rPr lang="it-IT" sz="2900" b="1" dirty="0">
                  <a:solidFill>
                    <a:srgbClr val="000000"/>
                  </a:solidFill>
                </a:rPr>
                <a:t>|=  v</a:t>
              </a:r>
              <a:r>
                <a:rPr lang="it-IT" sz="2900" b="1" baseline="-25000" dirty="0">
                  <a:solidFill>
                    <a:srgbClr val="000000"/>
                  </a:solidFill>
                </a:rPr>
                <a:t>1</a:t>
              </a:r>
              <a:r>
                <a:rPr lang="it-IT" sz="2900" b="1" dirty="0">
                  <a:solidFill>
                    <a:srgbClr val="000000"/>
                  </a:solidFill>
                </a:rPr>
                <a:t>v</a:t>
              </a:r>
              <a:r>
                <a:rPr lang="it-IT" sz="2900" b="1" baseline="-25000" dirty="0">
                  <a:solidFill>
                    <a:srgbClr val="000000"/>
                  </a:solidFill>
                </a:rPr>
                <a:t>2 </a:t>
              </a:r>
              <a:r>
                <a:rPr lang="it-IT" sz="2900" b="1" dirty="0">
                  <a:solidFill>
                    <a:srgbClr val="000000"/>
                  </a:solidFill>
                </a:rPr>
                <a:t>sen </a:t>
              </a:r>
              <a:r>
                <a:rPr lang="it-IT" sz="2900" b="1" dirty="0">
                  <a:solidFill>
                    <a:srgbClr val="000000"/>
                  </a:solidFill>
                  <a:latin typeface="Symbol" pitchFamily="18" charset="2"/>
                </a:rPr>
                <a:t>f </a:t>
              </a:r>
              <a:r>
                <a:rPr lang="it-IT" sz="2900" b="1" dirty="0">
                  <a:solidFill>
                    <a:srgbClr val="000000"/>
                  </a:solidFill>
                </a:rPr>
                <a:t>=</a:t>
              </a:r>
              <a:r>
                <a:rPr lang="it-IT" sz="2900" b="1" dirty="0">
                  <a:solidFill>
                    <a:srgbClr val="000000"/>
                  </a:solidFill>
                  <a:latin typeface="Symbol" pitchFamily="18" charset="2"/>
                </a:rPr>
                <a:t> </a:t>
              </a:r>
              <a:r>
                <a:rPr lang="it-IT" sz="2900" b="1" dirty="0">
                  <a:solidFill>
                    <a:srgbClr val="FF0000"/>
                  </a:solidFill>
                </a:rPr>
                <a:t>0</a:t>
              </a:r>
              <a:r>
                <a:rPr lang="it-IT" sz="2900" b="1" dirty="0">
                  <a:solidFill>
                    <a:srgbClr val="FF0000"/>
                  </a:solidFill>
                  <a:latin typeface="Symbol" pitchFamily="18" charset="2"/>
                </a:rPr>
                <a:t> </a:t>
              </a:r>
            </a:p>
          </p:txBody>
        </p:sp>
        <p:sp>
          <p:nvSpPr>
            <p:cNvPr id="49172" name="Rectangle 20"/>
            <p:cNvSpPr>
              <a:spLocks noChangeArrowheads="1"/>
            </p:cNvSpPr>
            <p:nvPr/>
          </p:nvSpPr>
          <p:spPr bwMode="auto">
            <a:xfrm>
              <a:off x="2103" y="2109"/>
              <a:ext cx="391" cy="21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8225" tIns="25819" rIns="18225" bIns="25819"/>
            <a:lstStyle/>
            <a:p>
              <a:pPr defTabSz="728663" eaLnBrk="0" hangingPunct="0">
                <a:lnSpc>
                  <a:spcPts val="1725"/>
                </a:lnSpc>
                <a:tabLst>
                  <a:tab pos="438150" algn="l"/>
                  <a:tab pos="874713" algn="l"/>
                  <a:tab pos="1312863" algn="l"/>
                </a:tabLst>
              </a:pPr>
              <a:r>
                <a:rPr lang="it-IT" sz="1700" b="1">
                  <a:solidFill>
                    <a:srgbClr val="000000"/>
                  </a:solidFill>
                  <a:latin typeface="Symbol" pitchFamily="18" charset="2"/>
                </a:rPr>
                <a:t>®</a:t>
              </a:r>
            </a:p>
          </p:txBody>
        </p:sp>
        <p:sp>
          <p:nvSpPr>
            <p:cNvPr id="49173" name="Rectangle 21"/>
            <p:cNvSpPr>
              <a:spLocks noChangeArrowheads="1"/>
            </p:cNvSpPr>
            <p:nvPr/>
          </p:nvSpPr>
          <p:spPr bwMode="auto">
            <a:xfrm>
              <a:off x="2487" y="2109"/>
              <a:ext cx="437" cy="21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8225" tIns="25819" rIns="18225" bIns="25819"/>
            <a:lstStyle/>
            <a:p>
              <a:pPr defTabSz="728663" eaLnBrk="0" hangingPunct="0">
                <a:lnSpc>
                  <a:spcPts val="1725"/>
                </a:lnSpc>
                <a:tabLst>
                  <a:tab pos="438150" algn="l"/>
                  <a:tab pos="874713" algn="l"/>
                  <a:tab pos="1312863" algn="l"/>
                </a:tabLst>
              </a:pPr>
              <a:r>
                <a:rPr lang="it-IT" sz="1700" b="1">
                  <a:solidFill>
                    <a:srgbClr val="000000"/>
                  </a:solidFill>
                  <a:latin typeface="Symbol" pitchFamily="18" charset="2"/>
                </a:rPr>
                <a:t>®</a:t>
              </a:r>
            </a:p>
          </p:txBody>
        </p:sp>
        <p:sp>
          <p:nvSpPr>
            <p:cNvPr id="49174" name="Oval 22"/>
            <p:cNvSpPr>
              <a:spLocks noChangeArrowheads="1"/>
            </p:cNvSpPr>
            <p:nvPr/>
          </p:nvSpPr>
          <p:spPr bwMode="auto">
            <a:xfrm>
              <a:off x="1976" y="2261"/>
              <a:ext cx="76" cy="6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9175" name="Rectangle 23"/>
            <p:cNvSpPr>
              <a:spLocks noChangeArrowheads="1"/>
            </p:cNvSpPr>
            <p:nvPr/>
          </p:nvSpPr>
          <p:spPr bwMode="auto">
            <a:xfrm>
              <a:off x="1488" y="2256"/>
              <a:ext cx="414" cy="35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8225" tIns="25819" rIns="18225" bIns="25819"/>
            <a:lstStyle/>
            <a:p>
              <a:pPr defTabSz="728663" eaLnBrk="0" hangingPunct="0">
                <a:lnSpc>
                  <a:spcPts val="3450"/>
                </a:lnSpc>
                <a:tabLst>
                  <a:tab pos="438150" algn="l"/>
                  <a:tab pos="874713" algn="l"/>
                  <a:tab pos="1312863" algn="l"/>
                </a:tabLst>
              </a:pPr>
              <a:r>
                <a:rPr lang="it-IT" sz="2900" b="1">
                  <a:solidFill>
                    <a:srgbClr val="000000"/>
                  </a:solidFill>
                </a:rPr>
                <a:t>v</a:t>
              </a:r>
              <a:r>
                <a:rPr lang="it-IT" sz="2900" b="1" baseline="-250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49176" name="Rectangle 24"/>
            <p:cNvSpPr>
              <a:spLocks noChangeArrowheads="1"/>
            </p:cNvSpPr>
            <p:nvPr/>
          </p:nvSpPr>
          <p:spPr bwMode="auto">
            <a:xfrm>
              <a:off x="1488" y="2256"/>
              <a:ext cx="437" cy="21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8225" tIns="25819" rIns="18225" bIns="25819"/>
            <a:lstStyle/>
            <a:p>
              <a:pPr defTabSz="728663" eaLnBrk="0" hangingPunct="0">
                <a:lnSpc>
                  <a:spcPts val="1725"/>
                </a:lnSpc>
                <a:tabLst>
                  <a:tab pos="438150" algn="l"/>
                  <a:tab pos="874713" algn="l"/>
                  <a:tab pos="1312863" algn="l"/>
                </a:tabLst>
              </a:pPr>
              <a:r>
                <a:rPr lang="it-IT" sz="1700" b="1">
                  <a:solidFill>
                    <a:srgbClr val="000000"/>
                  </a:solidFill>
                  <a:latin typeface="Symbol" pitchFamily="18" charset="2"/>
                </a:rPr>
                <a:t>®</a:t>
              </a:r>
            </a:p>
          </p:txBody>
        </p:sp>
        <p:sp>
          <p:nvSpPr>
            <p:cNvPr id="49177" name="Rectangle 25"/>
            <p:cNvSpPr>
              <a:spLocks noChangeArrowheads="1"/>
            </p:cNvSpPr>
            <p:nvPr/>
          </p:nvSpPr>
          <p:spPr bwMode="auto">
            <a:xfrm>
              <a:off x="974" y="1924"/>
              <a:ext cx="415" cy="35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8225" tIns="25819" rIns="18225" bIns="25819"/>
            <a:lstStyle/>
            <a:p>
              <a:pPr defTabSz="728663" eaLnBrk="0" hangingPunct="0">
                <a:lnSpc>
                  <a:spcPts val="3450"/>
                </a:lnSpc>
                <a:tabLst>
                  <a:tab pos="438150" algn="l"/>
                  <a:tab pos="874713" algn="l"/>
                  <a:tab pos="1312863" algn="l"/>
                </a:tabLst>
              </a:pPr>
              <a:r>
                <a:rPr lang="it-IT" sz="2900" b="1">
                  <a:solidFill>
                    <a:srgbClr val="000000"/>
                  </a:solidFill>
                </a:rPr>
                <a:t>v</a:t>
              </a:r>
              <a:r>
                <a:rPr lang="it-IT" sz="2900" b="1" baseline="-250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49178" name="Rectangle 26"/>
            <p:cNvSpPr>
              <a:spLocks noChangeArrowheads="1"/>
            </p:cNvSpPr>
            <p:nvPr/>
          </p:nvSpPr>
          <p:spPr bwMode="auto">
            <a:xfrm>
              <a:off x="982" y="1916"/>
              <a:ext cx="437" cy="21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8225" tIns="25819" rIns="18225" bIns="25819"/>
            <a:lstStyle/>
            <a:p>
              <a:pPr defTabSz="728663" eaLnBrk="0" hangingPunct="0">
                <a:lnSpc>
                  <a:spcPts val="1725"/>
                </a:lnSpc>
                <a:tabLst>
                  <a:tab pos="438150" algn="l"/>
                  <a:tab pos="874713" algn="l"/>
                  <a:tab pos="1312863" algn="l"/>
                </a:tabLst>
              </a:pPr>
              <a:r>
                <a:rPr lang="it-IT" sz="1700" b="1">
                  <a:solidFill>
                    <a:srgbClr val="000000"/>
                  </a:solidFill>
                  <a:latin typeface="Symbol" pitchFamily="18" charset="2"/>
                </a:rPr>
                <a:t>®</a:t>
              </a:r>
            </a:p>
          </p:txBody>
        </p:sp>
        <p:sp>
          <p:nvSpPr>
            <p:cNvPr id="49206" name="Text Box 54"/>
            <p:cNvSpPr txBox="1">
              <a:spLocks noChangeArrowheads="1"/>
            </p:cNvSpPr>
            <p:nvPr/>
          </p:nvSpPr>
          <p:spPr bwMode="auto">
            <a:xfrm>
              <a:off x="3504" y="2352"/>
              <a:ext cx="218" cy="3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2000" b="1">
                  <a:solidFill>
                    <a:srgbClr val="D60093"/>
                  </a:solidFill>
                  <a:latin typeface="Tahoma" pitchFamily="34" charset="0"/>
                </a:rPr>
                <a:t>0</a:t>
              </a:r>
            </a:p>
          </p:txBody>
        </p:sp>
      </p:grpSp>
      <p:grpSp>
        <p:nvGrpSpPr>
          <p:cNvPr id="4" name="Group 80"/>
          <p:cNvGrpSpPr>
            <a:grpSpLocks/>
          </p:cNvGrpSpPr>
          <p:nvPr/>
        </p:nvGrpSpPr>
        <p:grpSpPr bwMode="auto">
          <a:xfrm>
            <a:off x="342900" y="5472113"/>
            <a:ext cx="7918450" cy="857250"/>
            <a:chOff x="144" y="3360"/>
            <a:chExt cx="4988" cy="687"/>
          </a:xfrm>
        </p:grpSpPr>
        <p:sp>
          <p:nvSpPr>
            <p:cNvPr id="49192" name="Line 40"/>
            <p:cNvSpPr>
              <a:spLocks noChangeShapeType="1"/>
            </p:cNvSpPr>
            <p:nvPr/>
          </p:nvSpPr>
          <p:spPr bwMode="auto">
            <a:xfrm flipH="1">
              <a:off x="905" y="3741"/>
              <a:ext cx="407" cy="0"/>
            </a:xfrm>
            <a:prstGeom prst="line">
              <a:avLst/>
            </a:prstGeom>
            <a:noFill/>
            <a:ln w="50800">
              <a:solidFill>
                <a:srgbClr val="0099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9193" name="Line 41"/>
            <p:cNvSpPr>
              <a:spLocks noChangeShapeType="1"/>
            </p:cNvSpPr>
            <p:nvPr/>
          </p:nvSpPr>
          <p:spPr bwMode="auto">
            <a:xfrm>
              <a:off x="1304" y="3741"/>
              <a:ext cx="629" cy="0"/>
            </a:xfrm>
            <a:prstGeom prst="line">
              <a:avLst/>
            </a:prstGeom>
            <a:noFill/>
            <a:ln w="50800">
              <a:solidFill>
                <a:srgbClr val="0099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9194" name="Oval 42"/>
            <p:cNvSpPr>
              <a:spLocks noChangeArrowheads="1"/>
            </p:cNvSpPr>
            <p:nvPr/>
          </p:nvSpPr>
          <p:spPr bwMode="auto">
            <a:xfrm>
              <a:off x="1308" y="3729"/>
              <a:ext cx="31" cy="31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9195" name="Rectangle 43"/>
            <p:cNvSpPr>
              <a:spLocks noChangeArrowheads="1"/>
            </p:cNvSpPr>
            <p:nvPr/>
          </p:nvSpPr>
          <p:spPr bwMode="auto">
            <a:xfrm>
              <a:off x="144" y="3552"/>
              <a:ext cx="1205" cy="35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8225" tIns="25819" rIns="18225" bIns="25819"/>
            <a:lstStyle/>
            <a:p>
              <a:pPr defTabSz="728663" eaLnBrk="0" hangingPunct="0">
                <a:lnSpc>
                  <a:spcPts val="3450"/>
                </a:lnSpc>
                <a:tabLst>
                  <a:tab pos="438150" algn="l"/>
                  <a:tab pos="874713" algn="l"/>
                  <a:tab pos="1312863" algn="l"/>
                </a:tabLst>
              </a:pPr>
              <a:r>
                <a:rPr lang="it-IT" sz="2500" b="1">
                  <a:solidFill>
                    <a:srgbClr val="0000FF"/>
                  </a:solidFill>
                  <a:latin typeface="Symbol" pitchFamily="18" charset="2"/>
                </a:rPr>
                <a:t>f</a:t>
              </a:r>
              <a:r>
                <a:rPr lang="it-IT" sz="2500" b="1">
                  <a:solidFill>
                    <a:srgbClr val="0000FF"/>
                  </a:solidFill>
                </a:rPr>
                <a:t> = 180°</a:t>
              </a:r>
            </a:p>
          </p:txBody>
        </p:sp>
        <p:sp>
          <p:nvSpPr>
            <p:cNvPr id="49196" name="Arc 44"/>
            <p:cNvSpPr>
              <a:spLocks/>
            </p:cNvSpPr>
            <p:nvPr/>
          </p:nvSpPr>
          <p:spPr bwMode="auto">
            <a:xfrm>
              <a:off x="1236" y="3665"/>
              <a:ext cx="88" cy="73"/>
            </a:xfrm>
            <a:custGeom>
              <a:avLst/>
              <a:gdLst>
                <a:gd name="G0" fmla="+- 21600 0 0"/>
                <a:gd name="G1" fmla="+- 21599 0 0"/>
                <a:gd name="G2" fmla="+- 21600 0 0"/>
                <a:gd name="T0" fmla="*/ 0 w 21600"/>
                <a:gd name="T1" fmla="*/ 21599 h 21599"/>
                <a:gd name="T2" fmla="*/ 21365 w 21600"/>
                <a:gd name="T3" fmla="*/ 0 h 21599"/>
                <a:gd name="T4" fmla="*/ 21600 w 21600"/>
                <a:gd name="T5" fmla="*/ 21599 h 21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99" fill="none" extrusionOk="0">
                  <a:moveTo>
                    <a:pt x="0" y="21599"/>
                  </a:moveTo>
                  <a:cubicBezTo>
                    <a:pt x="0" y="9761"/>
                    <a:pt x="9528" y="129"/>
                    <a:pt x="21365" y="0"/>
                  </a:cubicBezTo>
                </a:path>
                <a:path w="21600" h="21599" stroke="0" extrusionOk="0">
                  <a:moveTo>
                    <a:pt x="0" y="21599"/>
                  </a:moveTo>
                  <a:cubicBezTo>
                    <a:pt x="0" y="9761"/>
                    <a:pt x="9528" y="129"/>
                    <a:pt x="21365" y="0"/>
                  </a:cubicBezTo>
                  <a:lnTo>
                    <a:pt x="21600" y="21599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9197" name="Arc 45"/>
            <p:cNvSpPr>
              <a:spLocks/>
            </p:cNvSpPr>
            <p:nvPr/>
          </p:nvSpPr>
          <p:spPr bwMode="auto">
            <a:xfrm>
              <a:off x="1316" y="3665"/>
              <a:ext cx="88" cy="7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9198" name="Rectangle 46"/>
            <p:cNvSpPr>
              <a:spLocks noChangeArrowheads="1"/>
            </p:cNvSpPr>
            <p:nvPr/>
          </p:nvSpPr>
          <p:spPr bwMode="auto">
            <a:xfrm>
              <a:off x="2064" y="3504"/>
              <a:ext cx="3068" cy="35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8225" tIns="25819" rIns="18225" bIns="25819"/>
            <a:lstStyle/>
            <a:p>
              <a:pPr defTabSz="728663" eaLnBrk="0" hangingPunct="0">
                <a:lnSpc>
                  <a:spcPts val="3450"/>
                </a:lnSpc>
                <a:tabLst>
                  <a:tab pos="438150" algn="l"/>
                  <a:tab pos="874713" algn="l"/>
                  <a:tab pos="1312863" algn="l"/>
                </a:tabLst>
              </a:pPr>
              <a:r>
                <a:rPr lang="it-IT" sz="2900" b="1" dirty="0">
                  <a:solidFill>
                    <a:srgbClr val="000000"/>
                  </a:solidFill>
                </a:rPr>
                <a:t>|v</a:t>
              </a:r>
              <a:r>
                <a:rPr lang="it-IT" sz="2900" b="1" baseline="-25000" dirty="0">
                  <a:solidFill>
                    <a:srgbClr val="000000"/>
                  </a:solidFill>
                </a:rPr>
                <a:t>1 </a:t>
              </a:r>
              <a:r>
                <a:rPr lang="it-IT" sz="1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itchFamily="18" charset="2"/>
                </a:rPr>
                <a:t>X</a:t>
              </a:r>
              <a:r>
                <a:rPr lang="it-IT" sz="2900" b="1" dirty="0" smtClean="0">
                  <a:solidFill>
                    <a:srgbClr val="000000"/>
                  </a:solidFill>
                </a:rPr>
                <a:t> </a:t>
              </a:r>
              <a:r>
                <a:rPr lang="it-IT" sz="2900" b="1" dirty="0">
                  <a:solidFill>
                    <a:srgbClr val="000000"/>
                  </a:solidFill>
                </a:rPr>
                <a:t>v</a:t>
              </a:r>
              <a:r>
                <a:rPr lang="it-IT" sz="2900" b="1" baseline="-25000" dirty="0">
                  <a:solidFill>
                    <a:srgbClr val="000000"/>
                  </a:solidFill>
                </a:rPr>
                <a:t>2</a:t>
              </a:r>
              <a:r>
                <a:rPr lang="it-IT" sz="2900" b="1" dirty="0">
                  <a:solidFill>
                    <a:srgbClr val="000000"/>
                  </a:solidFill>
                </a:rPr>
                <a:t>|=  v</a:t>
              </a:r>
              <a:r>
                <a:rPr lang="it-IT" sz="2900" b="1" baseline="-25000" dirty="0">
                  <a:solidFill>
                    <a:srgbClr val="000000"/>
                  </a:solidFill>
                </a:rPr>
                <a:t>1</a:t>
              </a:r>
              <a:r>
                <a:rPr lang="it-IT" sz="2900" b="1" dirty="0">
                  <a:solidFill>
                    <a:srgbClr val="000000"/>
                  </a:solidFill>
                </a:rPr>
                <a:t>v</a:t>
              </a:r>
              <a:r>
                <a:rPr lang="it-IT" sz="2900" b="1" baseline="-25000" dirty="0">
                  <a:solidFill>
                    <a:srgbClr val="000000"/>
                  </a:solidFill>
                </a:rPr>
                <a:t>2 </a:t>
              </a:r>
              <a:r>
                <a:rPr lang="it-IT" sz="2900" b="1" dirty="0">
                  <a:solidFill>
                    <a:srgbClr val="000000"/>
                  </a:solidFill>
                </a:rPr>
                <a:t>sen </a:t>
              </a:r>
              <a:r>
                <a:rPr lang="it-IT" sz="2900" b="1" dirty="0">
                  <a:solidFill>
                    <a:srgbClr val="000000"/>
                  </a:solidFill>
                  <a:latin typeface="Symbol" pitchFamily="18" charset="2"/>
                </a:rPr>
                <a:t>f </a:t>
              </a:r>
              <a:r>
                <a:rPr lang="it-IT" sz="2900" b="1" dirty="0">
                  <a:solidFill>
                    <a:srgbClr val="000000"/>
                  </a:solidFill>
                </a:rPr>
                <a:t>=</a:t>
              </a:r>
              <a:r>
                <a:rPr lang="it-IT" sz="2900" b="1" dirty="0">
                  <a:solidFill>
                    <a:srgbClr val="000000"/>
                  </a:solidFill>
                  <a:latin typeface="Symbol" pitchFamily="18" charset="2"/>
                </a:rPr>
                <a:t> </a:t>
              </a:r>
              <a:r>
                <a:rPr lang="it-IT" sz="2900" b="1" dirty="0">
                  <a:solidFill>
                    <a:srgbClr val="FF0000"/>
                  </a:solidFill>
                </a:rPr>
                <a:t>0 </a:t>
              </a:r>
              <a:endParaRPr lang="it-IT" sz="2900" b="1" dirty="0">
                <a:solidFill>
                  <a:srgbClr val="000000"/>
                </a:solidFill>
                <a:latin typeface="Symbol" pitchFamily="18" charset="2"/>
              </a:endParaRPr>
            </a:p>
          </p:txBody>
        </p:sp>
        <p:sp>
          <p:nvSpPr>
            <p:cNvPr id="49199" name="Rectangle 47"/>
            <p:cNvSpPr>
              <a:spLocks noChangeArrowheads="1"/>
            </p:cNvSpPr>
            <p:nvPr/>
          </p:nvSpPr>
          <p:spPr bwMode="auto">
            <a:xfrm>
              <a:off x="2112" y="3504"/>
              <a:ext cx="437" cy="21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8225" tIns="25819" rIns="18225" bIns="25819"/>
            <a:lstStyle/>
            <a:p>
              <a:pPr defTabSz="728663" eaLnBrk="0" hangingPunct="0">
                <a:lnSpc>
                  <a:spcPts val="1725"/>
                </a:lnSpc>
                <a:tabLst>
                  <a:tab pos="438150" algn="l"/>
                  <a:tab pos="874713" algn="l"/>
                  <a:tab pos="1312863" algn="l"/>
                </a:tabLst>
              </a:pPr>
              <a:r>
                <a:rPr lang="it-IT" sz="1700" b="1">
                  <a:solidFill>
                    <a:srgbClr val="000000"/>
                  </a:solidFill>
                  <a:latin typeface="Symbol" pitchFamily="18" charset="2"/>
                </a:rPr>
                <a:t>®</a:t>
              </a:r>
            </a:p>
          </p:txBody>
        </p:sp>
        <p:sp>
          <p:nvSpPr>
            <p:cNvPr id="49200" name="Rectangle 48"/>
            <p:cNvSpPr>
              <a:spLocks noChangeArrowheads="1"/>
            </p:cNvSpPr>
            <p:nvPr/>
          </p:nvSpPr>
          <p:spPr bwMode="auto">
            <a:xfrm>
              <a:off x="2496" y="3504"/>
              <a:ext cx="437" cy="21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8225" tIns="25819" rIns="18225" bIns="25819"/>
            <a:lstStyle/>
            <a:p>
              <a:pPr defTabSz="728663" eaLnBrk="0" hangingPunct="0">
                <a:lnSpc>
                  <a:spcPts val="1725"/>
                </a:lnSpc>
                <a:tabLst>
                  <a:tab pos="438150" algn="l"/>
                  <a:tab pos="874713" algn="l"/>
                  <a:tab pos="1312863" algn="l"/>
                </a:tabLst>
              </a:pPr>
              <a:r>
                <a:rPr lang="it-IT" sz="1700" b="1">
                  <a:solidFill>
                    <a:srgbClr val="000000"/>
                  </a:solidFill>
                  <a:latin typeface="Symbol" pitchFamily="18" charset="2"/>
                </a:rPr>
                <a:t>®</a:t>
              </a:r>
            </a:p>
          </p:txBody>
        </p:sp>
        <p:sp>
          <p:nvSpPr>
            <p:cNvPr id="49201" name="Oval 49"/>
            <p:cNvSpPr>
              <a:spLocks noChangeArrowheads="1"/>
            </p:cNvSpPr>
            <p:nvPr/>
          </p:nvSpPr>
          <p:spPr bwMode="auto">
            <a:xfrm>
              <a:off x="1976" y="3612"/>
              <a:ext cx="76" cy="6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9202" name="Rectangle 50"/>
            <p:cNvSpPr>
              <a:spLocks noChangeArrowheads="1"/>
            </p:cNvSpPr>
            <p:nvPr/>
          </p:nvSpPr>
          <p:spPr bwMode="auto">
            <a:xfrm>
              <a:off x="990" y="3382"/>
              <a:ext cx="414" cy="35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8225" tIns="25819" rIns="18225" bIns="25819"/>
            <a:lstStyle/>
            <a:p>
              <a:pPr defTabSz="728663" eaLnBrk="0" hangingPunct="0">
                <a:lnSpc>
                  <a:spcPts val="3450"/>
                </a:lnSpc>
                <a:tabLst>
                  <a:tab pos="438150" algn="l"/>
                  <a:tab pos="874713" algn="l"/>
                  <a:tab pos="1312863" algn="l"/>
                </a:tabLst>
              </a:pPr>
              <a:r>
                <a:rPr lang="it-IT" sz="2900" b="1">
                  <a:solidFill>
                    <a:srgbClr val="000000"/>
                  </a:solidFill>
                </a:rPr>
                <a:t>v</a:t>
              </a:r>
              <a:r>
                <a:rPr lang="it-IT" sz="2900" b="1" baseline="-250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49203" name="Rectangle 51"/>
            <p:cNvSpPr>
              <a:spLocks noChangeArrowheads="1"/>
            </p:cNvSpPr>
            <p:nvPr/>
          </p:nvSpPr>
          <p:spPr bwMode="auto">
            <a:xfrm>
              <a:off x="1008" y="3360"/>
              <a:ext cx="437" cy="2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8225" tIns="25819" rIns="18225" bIns="25819"/>
            <a:lstStyle/>
            <a:p>
              <a:pPr defTabSz="728663" eaLnBrk="0" hangingPunct="0">
                <a:lnSpc>
                  <a:spcPts val="1725"/>
                </a:lnSpc>
                <a:tabLst>
                  <a:tab pos="438150" algn="l"/>
                  <a:tab pos="874713" algn="l"/>
                  <a:tab pos="1312863" algn="l"/>
                </a:tabLst>
              </a:pPr>
              <a:r>
                <a:rPr lang="it-IT" sz="1700" b="1">
                  <a:solidFill>
                    <a:srgbClr val="000000"/>
                  </a:solidFill>
                  <a:latin typeface="Symbol" pitchFamily="18" charset="2"/>
                </a:rPr>
                <a:t>®</a:t>
              </a:r>
            </a:p>
          </p:txBody>
        </p:sp>
        <p:sp>
          <p:nvSpPr>
            <p:cNvPr id="49204" name="Rectangle 52"/>
            <p:cNvSpPr>
              <a:spLocks noChangeArrowheads="1"/>
            </p:cNvSpPr>
            <p:nvPr/>
          </p:nvSpPr>
          <p:spPr bwMode="auto">
            <a:xfrm>
              <a:off x="1557" y="3710"/>
              <a:ext cx="438" cy="21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8225" tIns="25819" rIns="18225" bIns="25819"/>
            <a:lstStyle/>
            <a:p>
              <a:pPr defTabSz="728663" eaLnBrk="0" hangingPunct="0">
                <a:lnSpc>
                  <a:spcPts val="1725"/>
                </a:lnSpc>
                <a:tabLst>
                  <a:tab pos="438150" algn="l"/>
                  <a:tab pos="874713" algn="l"/>
                  <a:tab pos="1312863" algn="l"/>
                </a:tabLst>
              </a:pPr>
              <a:r>
                <a:rPr lang="it-IT" sz="1700" b="1">
                  <a:solidFill>
                    <a:srgbClr val="000000"/>
                  </a:solidFill>
                  <a:latin typeface="Symbol" pitchFamily="18" charset="2"/>
                </a:rPr>
                <a:t>®</a:t>
              </a:r>
            </a:p>
          </p:txBody>
        </p:sp>
        <p:sp>
          <p:nvSpPr>
            <p:cNvPr id="49205" name="Rectangle 53"/>
            <p:cNvSpPr>
              <a:spLocks noChangeArrowheads="1"/>
            </p:cNvSpPr>
            <p:nvPr/>
          </p:nvSpPr>
          <p:spPr bwMode="auto">
            <a:xfrm>
              <a:off x="1584" y="3696"/>
              <a:ext cx="414" cy="35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8225" tIns="25819" rIns="18225" bIns="25819"/>
            <a:lstStyle/>
            <a:p>
              <a:pPr defTabSz="728663" eaLnBrk="0" hangingPunct="0">
                <a:lnSpc>
                  <a:spcPts val="3450"/>
                </a:lnSpc>
                <a:tabLst>
                  <a:tab pos="438150" algn="l"/>
                  <a:tab pos="874713" algn="l"/>
                  <a:tab pos="1312863" algn="l"/>
                </a:tabLst>
              </a:pPr>
              <a:r>
                <a:rPr lang="it-IT" sz="2900" b="1">
                  <a:solidFill>
                    <a:srgbClr val="000000"/>
                  </a:solidFill>
                </a:rPr>
                <a:t>v</a:t>
              </a:r>
              <a:r>
                <a:rPr lang="it-IT" sz="2900" b="1" baseline="-250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49207" name="Text Box 55"/>
            <p:cNvSpPr txBox="1">
              <a:spLocks noChangeArrowheads="1"/>
            </p:cNvSpPr>
            <p:nvPr/>
          </p:nvSpPr>
          <p:spPr bwMode="auto">
            <a:xfrm>
              <a:off x="3504" y="3696"/>
              <a:ext cx="218" cy="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2000" b="1">
                  <a:solidFill>
                    <a:srgbClr val="D60093"/>
                  </a:solidFill>
                  <a:latin typeface="Tahoma" pitchFamily="34" charset="0"/>
                </a:rPr>
                <a:t>0</a:t>
              </a:r>
            </a:p>
          </p:txBody>
        </p:sp>
      </p:grpSp>
      <p:sp>
        <p:nvSpPr>
          <p:cNvPr id="49209" name="Text Box 57"/>
          <p:cNvSpPr txBox="1">
            <a:spLocks noChangeArrowheads="1"/>
          </p:cNvSpPr>
          <p:nvPr/>
        </p:nvSpPr>
        <p:spPr bwMode="auto">
          <a:xfrm rot="-2628192">
            <a:off x="7137400" y="4724400"/>
            <a:ext cx="2006600" cy="915988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1800" b="1">
                <a:solidFill>
                  <a:srgbClr val="0000FF"/>
                </a:solidFill>
                <a:latin typeface="Tahoma" pitchFamily="34" charset="0"/>
              </a:rPr>
              <a:t>il risultato</a:t>
            </a:r>
          </a:p>
          <a:p>
            <a:r>
              <a:rPr lang="it-IT" sz="1800" b="1">
                <a:solidFill>
                  <a:srgbClr val="0000FF"/>
                </a:solidFill>
                <a:latin typeface="Tahoma" pitchFamily="34" charset="0"/>
              </a:rPr>
              <a:t>è un vettore,</a:t>
            </a:r>
          </a:p>
          <a:p>
            <a:r>
              <a:rPr lang="it-IT" sz="1800" b="1">
                <a:solidFill>
                  <a:srgbClr val="0000FF"/>
                </a:solidFill>
                <a:latin typeface="Tahoma" pitchFamily="34" charset="0"/>
              </a:rPr>
              <a:t>non un numero!</a:t>
            </a:r>
          </a:p>
        </p:txBody>
      </p:sp>
      <p:sp>
        <p:nvSpPr>
          <p:cNvPr id="49210" name="Text Box 58"/>
          <p:cNvSpPr txBox="1">
            <a:spLocks noChangeArrowheads="1"/>
          </p:cNvSpPr>
          <p:nvPr/>
        </p:nvSpPr>
        <p:spPr bwMode="auto">
          <a:xfrm>
            <a:off x="4191000" y="2057400"/>
            <a:ext cx="4665663" cy="1341438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b="1">
                <a:solidFill>
                  <a:srgbClr val="FF0000"/>
                </a:solidFill>
                <a:latin typeface="Tahoma" pitchFamily="34" charset="0"/>
              </a:rPr>
              <a:t>direzione </a:t>
            </a:r>
            <a:r>
              <a:rPr lang="it-IT" b="1">
                <a:solidFill>
                  <a:srgbClr val="FF0000"/>
                </a:solidFill>
                <a:latin typeface="Tahoma" pitchFamily="34" charset="0"/>
                <a:sym typeface="Symbol" pitchFamily="18" charset="2"/>
              </a:rPr>
              <a:t> ai 2 vettori</a:t>
            </a:r>
          </a:p>
          <a:p>
            <a:r>
              <a:rPr lang="it-IT" sz="2000" b="1">
                <a:solidFill>
                  <a:srgbClr val="FF0000"/>
                </a:solidFill>
                <a:latin typeface="Tahoma" pitchFamily="34" charset="0"/>
                <a:sym typeface="Symbol" pitchFamily="18" charset="2"/>
              </a:rPr>
              <a:t>verso</a:t>
            </a:r>
            <a:r>
              <a:rPr lang="it-IT" sz="2000" b="1">
                <a:solidFill>
                  <a:srgbClr val="0000FF"/>
                </a:solidFill>
                <a:latin typeface="Tahoma" pitchFamily="34" charset="0"/>
                <a:sym typeface="Symbol" pitchFamily="18" charset="2"/>
              </a:rPr>
              <a:t> di avanzamento di una vite</a:t>
            </a:r>
          </a:p>
          <a:p>
            <a:r>
              <a:rPr lang="it-IT" sz="1800" b="1">
                <a:solidFill>
                  <a:srgbClr val="D60093"/>
                </a:solidFill>
                <a:latin typeface="Tahoma" pitchFamily="34" charset="0"/>
                <a:sym typeface="Symbol" pitchFamily="18" charset="2"/>
              </a:rPr>
              <a:t>sovrapponendo v</a:t>
            </a:r>
            <a:r>
              <a:rPr lang="it-IT" sz="1800" b="1" baseline="-25000">
                <a:solidFill>
                  <a:srgbClr val="D60093"/>
                </a:solidFill>
                <a:latin typeface="Tahoma" pitchFamily="34" charset="0"/>
                <a:sym typeface="Symbol" pitchFamily="18" charset="2"/>
              </a:rPr>
              <a:t>1</a:t>
            </a:r>
            <a:r>
              <a:rPr lang="it-IT" sz="1800" b="1">
                <a:solidFill>
                  <a:srgbClr val="D60093"/>
                </a:solidFill>
                <a:latin typeface="Tahoma" pitchFamily="34" charset="0"/>
                <a:sym typeface="Symbol" pitchFamily="18" charset="2"/>
              </a:rPr>
              <a:t> a v</a:t>
            </a:r>
            <a:r>
              <a:rPr lang="it-IT" sz="1800" b="1" baseline="-25000">
                <a:solidFill>
                  <a:srgbClr val="D60093"/>
                </a:solidFill>
                <a:latin typeface="Tahoma" pitchFamily="34" charset="0"/>
                <a:sym typeface="Symbol" pitchFamily="18" charset="2"/>
              </a:rPr>
              <a:t>2</a:t>
            </a:r>
            <a:r>
              <a:rPr lang="it-IT" sz="2000" b="1">
                <a:solidFill>
                  <a:srgbClr val="0000FF"/>
                </a:solidFill>
                <a:latin typeface="Tahoma" pitchFamily="34" charset="0"/>
                <a:sym typeface="Symbol" pitchFamily="18" charset="2"/>
              </a:rPr>
              <a:t> </a:t>
            </a:r>
            <a:r>
              <a:rPr lang="it-IT" sz="1600" b="1">
                <a:solidFill>
                  <a:srgbClr val="0000FF"/>
                </a:solidFill>
                <a:latin typeface="Tahoma" pitchFamily="34" charset="0"/>
                <a:sym typeface="Symbol" pitchFamily="18" charset="2"/>
              </a:rPr>
              <a:t>(e non viceversa!)</a:t>
            </a:r>
          </a:p>
          <a:p>
            <a:r>
              <a:rPr lang="it-IT" sz="1800" b="1">
                <a:solidFill>
                  <a:srgbClr val="0000FF"/>
                </a:solidFill>
                <a:latin typeface="Tahoma" pitchFamily="34" charset="0"/>
              </a:rPr>
              <a:t>(</a:t>
            </a:r>
            <a:r>
              <a:rPr lang="it-IT" sz="1800" b="1">
                <a:solidFill>
                  <a:srgbClr val="D60093"/>
                </a:solidFill>
                <a:latin typeface="Tahoma" pitchFamily="34" charset="0"/>
              </a:rPr>
              <a:t>pollice mano destra</a:t>
            </a:r>
            <a:r>
              <a:rPr lang="it-IT" sz="1800" b="1">
                <a:solidFill>
                  <a:srgbClr val="0000FF"/>
                </a:solidFill>
                <a:latin typeface="Tahoma" pitchFamily="34" charset="0"/>
              </a:rPr>
              <a:t>)</a:t>
            </a:r>
          </a:p>
        </p:txBody>
      </p:sp>
      <p:grpSp>
        <p:nvGrpSpPr>
          <p:cNvPr id="5" name="Group 76"/>
          <p:cNvGrpSpPr>
            <a:grpSpLocks/>
          </p:cNvGrpSpPr>
          <p:nvPr/>
        </p:nvGrpSpPr>
        <p:grpSpPr bwMode="auto">
          <a:xfrm>
            <a:off x="228600" y="1219200"/>
            <a:ext cx="3741738" cy="1919288"/>
            <a:chOff x="144" y="645"/>
            <a:chExt cx="2357" cy="1209"/>
          </a:xfrm>
        </p:grpSpPr>
        <p:sp>
          <p:nvSpPr>
            <p:cNvPr id="49159" name="Line 7"/>
            <p:cNvSpPr>
              <a:spLocks noChangeShapeType="1"/>
            </p:cNvSpPr>
            <p:nvPr/>
          </p:nvSpPr>
          <p:spPr bwMode="auto">
            <a:xfrm flipV="1">
              <a:off x="466" y="1008"/>
              <a:ext cx="686" cy="611"/>
            </a:xfrm>
            <a:prstGeom prst="line">
              <a:avLst/>
            </a:prstGeom>
            <a:noFill/>
            <a:ln w="50800">
              <a:solidFill>
                <a:srgbClr val="0099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9160" name="Line 8"/>
            <p:cNvSpPr>
              <a:spLocks noChangeShapeType="1"/>
            </p:cNvSpPr>
            <p:nvPr/>
          </p:nvSpPr>
          <p:spPr bwMode="auto">
            <a:xfrm flipV="1">
              <a:off x="481" y="1488"/>
              <a:ext cx="623" cy="123"/>
            </a:xfrm>
            <a:prstGeom prst="line">
              <a:avLst/>
            </a:prstGeom>
            <a:noFill/>
            <a:ln w="50800">
              <a:solidFill>
                <a:srgbClr val="0099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9161" name="Arc 9"/>
            <p:cNvSpPr>
              <a:spLocks/>
            </p:cNvSpPr>
            <p:nvPr/>
          </p:nvSpPr>
          <p:spPr bwMode="auto">
            <a:xfrm>
              <a:off x="738" y="1376"/>
              <a:ext cx="134" cy="16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08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9162" name="Rectangle 10"/>
            <p:cNvSpPr>
              <a:spLocks noChangeArrowheads="1"/>
            </p:cNvSpPr>
            <p:nvPr/>
          </p:nvSpPr>
          <p:spPr bwMode="auto">
            <a:xfrm>
              <a:off x="841" y="1184"/>
              <a:ext cx="353" cy="35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8225" tIns="25819" rIns="18225" bIns="25819"/>
            <a:lstStyle/>
            <a:p>
              <a:pPr defTabSz="728663" eaLnBrk="0" hangingPunct="0">
                <a:lnSpc>
                  <a:spcPts val="3450"/>
                </a:lnSpc>
                <a:tabLst>
                  <a:tab pos="438150" algn="l"/>
                  <a:tab pos="874713" algn="l"/>
                  <a:tab pos="1312863" algn="l"/>
                </a:tabLst>
              </a:pPr>
              <a:r>
                <a:rPr lang="it-IT" sz="2900" b="1">
                  <a:solidFill>
                    <a:srgbClr val="000000"/>
                  </a:solidFill>
                  <a:latin typeface="Symbol" pitchFamily="18" charset="2"/>
                </a:rPr>
                <a:t>f</a:t>
              </a:r>
            </a:p>
          </p:txBody>
        </p:sp>
        <p:sp>
          <p:nvSpPr>
            <p:cNvPr id="49163" name="Rectangle 11"/>
            <p:cNvSpPr>
              <a:spLocks noChangeArrowheads="1"/>
            </p:cNvSpPr>
            <p:nvPr/>
          </p:nvSpPr>
          <p:spPr bwMode="auto">
            <a:xfrm>
              <a:off x="768" y="912"/>
              <a:ext cx="414" cy="3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8225" tIns="25819" rIns="18225" bIns="25819"/>
            <a:lstStyle/>
            <a:p>
              <a:pPr defTabSz="728663" eaLnBrk="0" hangingPunct="0">
                <a:lnSpc>
                  <a:spcPts val="3450"/>
                </a:lnSpc>
                <a:tabLst>
                  <a:tab pos="438150" algn="l"/>
                  <a:tab pos="874713" algn="l"/>
                  <a:tab pos="1312863" algn="l"/>
                </a:tabLst>
              </a:pPr>
              <a:r>
                <a:rPr lang="it-IT" sz="2500" b="1">
                  <a:solidFill>
                    <a:srgbClr val="000000"/>
                  </a:solidFill>
                </a:rPr>
                <a:t>v</a:t>
              </a:r>
              <a:r>
                <a:rPr lang="it-IT" sz="2500" b="1" baseline="-250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49164" name="Rectangle 12"/>
            <p:cNvSpPr>
              <a:spLocks noChangeArrowheads="1"/>
            </p:cNvSpPr>
            <p:nvPr/>
          </p:nvSpPr>
          <p:spPr bwMode="auto">
            <a:xfrm>
              <a:off x="768" y="912"/>
              <a:ext cx="438" cy="2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8225" tIns="25819" rIns="18225" bIns="25819"/>
            <a:lstStyle/>
            <a:p>
              <a:pPr defTabSz="728663" eaLnBrk="0" hangingPunct="0">
                <a:lnSpc>
                  <a:spcPts val="1725"/>
                </a:lnSpc>
                <a:tabLst>
                  <a:tab pos="438150" algn="l"/>
                  <a:tab pos="874713" algn="l"/>
                  <a:tab pos="1312863" algn="l"/>
                </a:tabLst>
              </a:pPr>
              <a:r>
                <a:rPr lang="it-IT" sz="1700" b="1">
                  <a:solidFill>
                    <a:srgbClr val="000000"/>
                  </a:solidFill>
                  <a:latin typeface="Symbol" pitchFamily="18" charset="2"/>
                </a:rPr>
                <a:t>®</a:t>
              </a:r>
            </a:p>
          </p:txBody>
        </p:sp>
        <p:sp>
          <p:nvSpPr>
            <p:cNvPr id="49165" name="Rectangle 13"/>
            <p:cNvSpPr>
              <a:spLocks noChangeArrowheads="1"/>
            </p:cNvSpPr>
            <p:nvPr/>
          </p:nvSpPr>
          <p:spPr bwMode="auto">
            <a:xfrm>
              <a:off x="1104" y="1392"/>
              <a:ext cx="414" cy="3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8225" tIns="25819" rIns="18225" bIns="25819"/>
            <a:lstStyle/>
            <a:p>
              <a:pPr defTabSz="728663" eaLnBrk="0" hangingPunct="0">
                <a:lnSpc>
                  <a:spcPts val="3450"/>
                </a:lnSpc>
                <a:tabLst>
                  <a:tab pos="438150" algn="l"/>
                  <a:tab pos="874713" algn="l"/>
                  <a:tab pos="1312863" algn="l"/>
                </a:tabLst>
              </a:pPr>
              <a:r>
                <a:rPr lang="it-IT" sz="2500" b="1">
                  <a:solidFill>
                    <a:srgbClr val="000000"/>
                  </a:solidFill>
                </a:rPr>
                <a:t>v</a:t>
              </a:r>
              <a:r>
                <a:rPr lang="it-IT" sz="2500" b="1" baseline="-250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49166" name="Rectangle 14"/>
            <p:cNvSpPr>
              <a:spLocks noChangeArrowheads="1"/>
            </p:cNvSpPr>
            <p:nvPr/>
          </p:nvSpPr>
          <p:spPr bwMode="auto">
            <a:xfrm>
              <a:off x="1104" y="1392"/>
              <a:ext cx="437" cy="21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8225" tIns="25819" rIns="18225" bIns="25819"/>
            <a:lstStyle/>
            <a:p>
              <a:pPr defTabSz="728663" eaLnBrk="0" hangingPunct="0">
                <a:lnSpc>
                  <a:spcPts val="1725"/>
                </a:lnSpc>
                <a:tabLst>
                  <a:tab pos="438150" algn="l"/>
                  <a:tab pos="874713" algn="l"/>
                  <a:tab pos="1312863" algn="l"/>
                </a:tabLst>
              </a:pPr>
              <a:r>
                <a:rPr lang="it-IT" sz="1700" b="1">
                  <a:solidFill>
                    <a:srgbClr val="000000"/>
                  </a:solidFill>
                  <a:latin typeface="Symbol" pitchFamily="18" charset="2"/>
                </a:rPr>
                <a:t>®</a:t>
              </a:r>
            </a:p>
          </p:txBody>
        </p:sp>
        <p:sp>
          <p:nvSpPr>
            <p:cNvPr id="49211" name="Line 59"/>
            <p:cNvSpPr>
              <a:spLocks noChangeShapeType="1"/>
            </p:cNvSpPr>
            <p:nvPr/>
          </p:nvSpPr>
          <p:spPr bwMode="auto">
            <a:xfrm flipH="1" flipV="1">
              <a:off x="240" y="864"/>
              <a:ext cx="240" cy="72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9212" name="Rectangle 60"/>
            <p:cNvSpPr>
              <a:spLocks noChangeArrowheads="1"/>
            </p:cNvSpPr>
            <p:nvPr/>
          </p:nvSpPr>
          <p:spPr bwMode="auto">
            <a:xfrm>
              <a:off x="144" y="1104"/>
              <a:ext cx="414" cy="3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8225" tIns="25819" rIns="18225" bIns="25819"/>
            <a:lstStyle/>
            <a:p>
              <a:pPr defTabSz="728663" eaLnBrk="0" hangingPunct="0">
                <a:lnSpc>
                  <a:spcPts val="3450"/>
                </a:lnSpc>
                <a:tabLst>
                  <a:tab pos="438150" algn="l"/>
                  <a:tab pos="874713" algn="l"/>
                  <a:tab pos="1312863" algn="l"/>
                </a:tabLst>
              </a:pPr>
              <a:r>
                <a:rPr lang="it-IT" sz="2900" b="1">
                  <a:solidFill>
                    <a:srgbClr val="FF0000"/>
                  </a:solidFill>
                </a:rPr>
                <a:t>v</a:t>
              </a:r>
              <a:r>
                <a:rPr lang="it-IT" sz="2900" b="1" baseline="-2500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49213" name="Line 61"/>
            <p:cNvSpPr>
              <a:spLocks noChangeShapeType="1"/>
            </p:cNvSpPr>
            <p:nvPr/>
          </p:nvSpPr>
          <p:spPr bwMode="auto">
            <a:xfrm>
              <a:off x="144" y="1200"/>
              <a:ext cx="192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9214" name="Line 62"/>
            <p:cNvSpPr>
              <a:spLocks noChangeShapeType="1"/>
            </p:cNvSpPr>
            <p:nvPr/>
          </p:nvSpPr>
          <p:spPr bwMode="auto">
            <a:xfrm flipV="1">
              <a:off x="1526" y="780"/>
              <a:ext cx="778" cy="551"/>
            </a:xfrm>
            <a:prstGeom prst="line">
              <a:avLst/>
            </a:prstGeom>
            <a:noFill/>
            <a:ln w="50800">
              <a:solidFill>
                <a:srgbClr val="0099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9215" name="Line 63"/>
            <p:cNvSpPr>
              <a:spLocks noChangeShapeType="1"/>
            </p:cNvSpPr>
            <p:nvPr/>
          </p:nvSpPr>
          <p:spPr bwMode="auto">
            <a:xfrm flipV="1">
              <a:off x="1549" y="1212"/>
              <a:ext cx="707" cy="111"/>
            </a:xfrm>
            <a:prstGeom prst="line">
              <a:avLst/>
            </a:prstGeom>
            <a:noFill/>
            <a:ln w="50800">
              <a:solidFill>
                <a:srgbClr val="0099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9216" name="Arc 64"/>
            <p:cNvSpPr>
              <a:spLocks/>
            </p:cNvSpPr>
            <p:nvPr/>
          </p:nvSpPr>
          <p:spPr bwMode="auto">
            <a:xfrm>
              <a:off x="1872" y="1104"/>
              <a:ext cx="152" cy="14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08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9217" name="Rectangle 65"/>
            <p:cNvSpPr>
              <a:spLocks noChangeArrowheads="1"/>
            </p:cNvSpPr>
            <p:nvPr/>
          </p:nvSpPr>
          <p:spPr bwMode="auto">
            <a:xfrm>
              <a:off x="1968" y="912"/>
              <a:ext cx="400" cy="31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8225" tIns="25819" rIns="18225" bIns="25819"/>
            <a:lstStyle/>
            <a:p>
              <a:pPr defTabSz="728663" eaLnBrk="0" hangingPunct="0">
                <a:lnSpc>
                  <a:spcPts val="3450"/>
                </a:lnSpc>
                <a:tabLst>
                  <a:tab pos="438150" algn="l"/>
                  <a:tab pos="874713" algn="l"/>
                  <a:tab pos="1312863" algn="l"/>
                </a:tabLst>
              </a:pPr>
              <a:r>
                <a:rPr lang="it-IT" sz="2900" b="1">
                  <a:solidFill>
                    <a:srgbClr val="000000"/>
                  </a:solidFill>
                  <a:latin typeface="Symbol" pitchFamily="18" charset="2"/>
                </a:rPr>
                <a:t>f</a:t>
              </a:r>
            </a:p>
          </p:txBody>
        </p:sp>
        <p:sp>
          <p:nvSpPr>
            <p:cNvPr id="49218" name="Rectangle 66"/>
            <p:cNvSpPr>
              <a:spLocks noChangeArrowheads="1"/>
            </p:cNvSpPr>
            <p:nvPr/>
          </p:nvSpPr>
          <p:spPr bwMode="auto">
            <a:xfrm>
              <a:off x="1864" y="658"/>
              <a:ext cx="470" cy="31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8225" tIns="25819" rIns="18225" bIns="25819"/>
            <a:lstStyle/>
            <a:p>
              <a:pPr defTabSz="728663" eaLnBrk="0" hangingPunct="0">
                <a:lnSpc>
                  <a:spcPts val="3450"/>
                </a:lnSpc>
                <a:tabLst>
                  <a:tab pos="438150" algn="l"/>
                  <a:tab pos="874713" algn="l"/>
                  <a:tab pos="1312863" algn="l"/>
                </a:tabLst>
              </a:pPr>
              <a:r>
                <a:rPr lang="it-IT" sz="2500" b="1">
                  <a:solidFill>
                    <a:srgbClr val="000000"/>
                  </a:solidFill>
                </a:rPr>
                <a:t>v</a:t>
              </a:r>
              <a:r>
                <a:rPr lang="it-IT" sz="2500" b="1" baseline="-250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49219" name="Rectangle 67"/>
            <p:cNvSpPr>
              <a:spLocks noChangeArrowheads="1"/>
            </p:cNvSpPr>
            <p:nvPr/>
          </p:nvSpPr>
          <p:spPr bwMode="auto">
            <a:xfrm>
              <a:off x="1861" y="645"/>
              <a:ext cx="49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8225" tIns="25819" rIns="18225" bIns="25819"/>
            <a:lstStyle/>
            <a:p>
              <a:pPr defTabSz="728663" eaLnBrk="0" hangingPunct="0">
                <a:lnSpc>
                  <a:spcPts val="1725"/>
                </a:lnSpc>
                <a:tabLst>
                  <a:tab pos="438150" algn="l"/>
                  <a:tab pos="874713" algn="l"/>
                  <a:tab pos="1312863" algn="l"/>
                </a:tabLst>
              </a:pPr>
              <a:r>
                <a:rPr lang="it-IT" sz="1700" b="1">
                  <a:solidFill>
                    <a:srgbClr val="000000"/>
                  </a:solidFill>
                  <a:latin typeface="Symbol" pitchFamily="18" charset="2"/>
                </a:rPr>
                <a:t>®</a:t>
              </a:r>
            </a:p>
          </p:txBody>
        </p:sp>
        <p:sp>
          <p:nvSpPr>
            <p:cNvPr id="49220" name="Rectangle 68"/>
            <p:cNvSpPr>
              <a:spLocks noChangeArrowheads="1"/>
            </p:cNvSpPr>
            <p:nvPr/>
          </p:nvSpPr>
          <p:spPr bwMode="auto">
            <a:xfrm>
              <a:off x="2064" y="1200"/>
              <a:ext cx="414" cy="3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8225" tIns="25819" rIns="18225" bIns="25819"/>
            <a:lstStyle/>
            <a:p>
              <a:pPr defTabSz="728663" eaLnBrk="0" hangingPunct="0">
                <a:lnSpc>
                  <a:spcPts val="3450"/>
                </a:lnSpc>
                <a:tabLst>
                  <a:tab pos="438150" algn="l"/>
                  <a:tab pos="874713" algn="l"/>
                  <a:tab pos="1312863" algn="l"/>
                </a:tabLst>
              </a:pPr>
              <a:r>
                <a:rPr lang="it-IT" sz="2500" b="1">
                  <a:solidFill>
                    <a:srgbClr val="000000"/>
                  </a:solidFill>
                </a:rPr>
                <a:t>v</a:t>
              </a:r>
              <a:r>
                <a:rPr lang="it-IT" sz="2500" b="1" baseline="-250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49221" name="Rectangle 69"/>
            <p:cNvSpPr>
              <a:spLocks noChangeArrowheads="1"/>
            </p:cNvSpPr>
            <p:nvPr/>
          </p:nvSpPr>
          <p:spPr bwMode="auto">
            <a:xfrm>
              <a:off x="2064" y="1200"/>
              <a:ext cx="437" cy="21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8225" tIns="25819" rIns="18225" bIns="25819"/>
            <a:lstStyle/>
            <a:p>
              <a:pPr defTabSz="728663" eaLnBrk="0" hangingPunct="0">
                <a:lnSpc>
                  <a:spcPts val="1725"/>
                </a:lnSpc>
                <a:tabLst>
                  <a:tab pos="438150" algn="l"/>
                  <a:tab pos="874713" algn="l"/>
                  <a:tab pos="1312863" algn="l"/>
                </a:tabLst>
              </a:pPr>
              <a:r>
                <a:rPr lang="it-IT" sz="1700" b="1">
                  <a:solidFill>
                    <a:srgbClr val="000000"/>
                  </a:solidFill>
                  <a:latin typeface="Symbol" pitchFamily="18" charset="2"/>
                </a:rPr>
                <a:t>®</a:t>
              </a:r>
            </a:p>
          </p:txBody>
        </p:sp>
        <p:sp>
          <p:nvSpPr>
            <p:cNvPr id="49222" name="Line 70"/>
            <p:cNvSpPr>
              <a:spLocks noChangeShapeType="1"/>
            </p:cNvSpPr>
            <p:nvPr/>
          </p:nvSpPr>
          <p:spPr bwMode="auto">
            <a:xfrm>
              <a:off x="1536" y="1296"/>
              <a:ext cx="384" cy="52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9223" name="Rectangle 71"/>
            <p:cNvSpPr>
              <a:spLocks noChangeArrowheads="1"/>
            </p:cNvSpPr>
            <p:nvPr/>
          </p:nvSpPr>
          <p:spPr bwMode="auto">
            <a:xfrm>
              <a:off x="1536" y="1536"/>
              <a:ext cx="470" cy="31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8225" tIns="25819" rIns="18225" bIns="25819"/>
            <a:lstStyle/>
            <a:p>
              <a:pPr defTabSz="728663" eaLnBrk="0" hangingPunct="0">
                <a:lnSpc>
                  <a:spcPts val="3450"/>
                </a:lnSpc>
                <a:tabLst>
                  <a:tab pos="438150" algn="l"/>
                  <a:tab pos="874713" algn="l"/>
                  <a:tab pos="1312863" algn="l"/>
                </a:tabLst>
              </a:pPr>
              <a:r>
                <a:rPr lang="it-IT" sz="2900" b="1">
                  <a:solidFill>
                    <a:srgbClr val="FF0000"/>
                  </a:solidFill>
                </a:rPr>
                <a:t>v</a:t>
              </a:r>
              <a:r>
                <a:rPr lang="it-IT" sz="2900" b="1" baseline="-2500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49224" name="Line 72"/>
            <p:cNvSpPr>
              <a:spLocks noChangeShapeType="1"/>
            </p:cNvSpPr>
            <p:nvPr/>
          </p:nvSpPr>
          <p:spPr bwMode="auto">
            <a:xfrm>
              <a:off x="1536" y="1632"/>
              <a:ext cx="218" cy="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6" name="Group 79"/>
          <p:cNvGrpSpPr>
            <a:grpSpLocks/>
          </p:cNvGrpSpPr>
          <p:nvPr/>
        </p:nvGrpSpPr>
        <p:grpSpPr bwMode="auto">
          <a:xfrm>
            <a:off x="342900" y="4130675"/>
            <a:ext cx="7491413" cy="1247775"/>
            <a:chOff x="144" y="2448"/>
            <a:chExt cx="4719" cy="1000"/>
          </a:xfrm>
        </p:grpSpPr>
        <p:sp>
          <p:nvSpPr>
            <p:cNvPr id="49179" name="Line 27"/>
            <p:cNvSpPr>
              <a:spLocks noChangeShapeType="1"/>
            </p:cNvSpPr>
            <p:nvPr/>
          </p:nvSpPr>
          <p:spPr bwMode="auto">
            <a:xfrm flipV="1">
              <a:off x="1028" y="2736"/>
              <a:ext cx="508" cy="369"/>
            </a:xfrm>
            <a:prstGeom prst="line">
              <a:avLst/>
            </a:prstGeom>
            <a:noFill/>
            <a:ln w="50800">
              <a:solidFill>
                <a:srgbClr val="0099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9180" name="Line 28"/>
            <p:cNvSpPr>
              <a:spLocks noChangeShapeType="1"/>
            </p:cNvSpPr>
            <p:nvPr/>
          </p:nvSpPr>
          <p:spPr bwMode="auto">
            <a:xfrm>
              <a:off x="1028" y="3105"/>
              <a:ext cx="828" cy="0"/>
            </a:xfrm>
            <a:prstGeom prst="line">
              <a:avLst/>
            </a:prstGeom>
            <a:noFill/>
            <a:ln w="50800">
              <a:solidFill>
                <a:srgbClr val="0099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9181" name="Oval 29"/>
            <p:cNvSpPr>
              <a:spLocks noChangeArrowheads="1"/>
            </p:cNvSpPr>
            <p:nvPr/>
          </p:nvSpPr>
          <p:spPr bwMode="auto">
            <a:xfrm>
              <a:off x="1017" y="3094"/>
              <a:ext cx="30" cy="30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9182" name="Rectangle 30"/>
            <p:cNvSpPr>
              <a:spLocks noChangeArrowheads="1"/>
            </p:cNvSpPr>
            <p:nvPr/>
          </p:nvSpPr>
          <p:spPr bwMode="auto">
            <a:xfrm>
              <a:off x="144" y="2880"/>
              <a:ext cx="774" cy="35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8225" tIns="25819" rIns="18225" bIns="25819"/>
            <a:lstStyle/>
            <a:p>
              <a:pPr defTabSz="728663" eaLnBrk="0" hangingPunct="0">
                <a:lnSpc>
                  <a:spcPts val="3450"/>
                </a:lnSpc>
                <a:tabLst>
                  <a:tab pos="438150" algn="l"/>
                  <a:tab pos="874713" algn="l"/>
                  <a:tab pos="1312863" algn="l"/>
                </a:tabLst>
              </a:pPr>
              <a:r>
                <a:rPr lang="it-IT" sz="2500" b="1">
                  <a:solidFill>
                    <a:srgbClr val="0000FF"/>
                  </a:solidFill>
                  <a:latin typeface="Symbol" pitchFamily="18" charset="2"/>
                </a:rPr>
                <a:t>f</a:t>
              </a:r>
              <a:r>
                <a:rPr lang="it-IT" sz="2500" b="1">
                  <a:solidFill>
                    <a:srgbClr val="0000FF"/>
                  </a:solidFill>
                </a:rPr>
                <a:t> = 90°</a:t>
              </a:r>
            </a:p>
          </p:txBody>
        </p:sp>
        <p:sp>
          <p:nvSpPr>
            <p:cNvPr id="49183" name="Arc 31"/>
            <p:cNvSpPr>
              <a:spLocks/>
            </p:cNvSpPr>
            <p:nvPr/>
          </p:nvSpPr>
          <p:spPr bwMode="auto">
            <a:xfrm>
              <a:off x="1152" y="3024"/>
              <a:ext cx="111" cy="10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9184" name="Rectangle 32"/>
            <p:cNvSpPr>
              <a:spLocks noChangeArrowheads="1"/>
            </p:cNvSpPr>
            <p:nvPr/>
          </p:nvSpPr>
          <p:spPr bwMode="auto">
            <a:xfrm>
              <a:off x="2072" y="2812"/>
              <a:ext cx="2791" cy="35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8225" tIns="25819" rIns="18225" bIns="25819"/>
            <a:lstStyle/>
            <a:p>
              <a:pPr defTabSz="728663" eaLnBrk="0" hangingPunct="0">
                <a:lnSpc>
                  <a:spcPts val="3450"/>
                </a:lnSpc>
                <a:tabLst>
                  <a:tab pos="438150" algn="l"/>
                  <a:tab pos="874713" algn="l"/>
                  <a:tab pos="1312863" algn="l"/>
                </a:tabLst>
              </a:pPr>
              <a:r>
                <a:rPr lang="it-IT" sz="2900" b="1" dirty="0">
                  <a:solidFill>
                    <a:srgbClr val="000000"/>
                  </a:solidFill>
                </a:rPr>
                <a:t>|v</a:t>
              </a:r>
              <a:r>
                <a:rPr lang="it-IT" sz="2900" b="1" baseline="-25000" dirty="0">
                  <a:solidFill>
                    <a:srgbClr val="000000"/>
                  </a:solidFill>
                </a:rPr>
                <a:t>1 </a:t>
              </a:r>
              <a:r>
                <a:rPr lang="it-IT" sz="32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itchFamily="18" charset="2"/>
                </a:rPr>
                <a:t>x</a:t>
              </a:r>
              <a:r>
                <a:rPr lang="it-IT" sz="2900" b="1" dirty="0" smtClean="0">
                  <a:solidFill>
                    <a:srgbClr val="000000"/>
                  </a:solidFill>
                </a:rPr>
                <a:t> </a:t>
              </a:r>
              <a:r>
                <a:rPr lang="it-IT" sz="2900" b="1" dirty="0">
                  <a:solidFill>
                    <a:srgbClr val="000000"/>
                  </a:solidFill>
                </a:rPr>
                <a:t>v</a:t>
              </a:r>
              <a:r>
                <a:rPr lang="it-IT" sz="2900" b="1" baseline="-25000" dirty="0">
                  <a:solidFill>
                    <a:srgbClr val="000000"/>
                  </a:solidFill>
                </a:rPr>
                <a:t>2</a:t>
              </a:r>
              <a:r>
                <a:rPr lang="it-IT" sz="2900" b="1" dirty="0">
                  <a:solidFill>
                    <a:srgbClr val="000000"/>
                  </a:solidFill>
                </a:rPr>
                <a:t>|=  v</a:t>
              </a:r>
              <a:r>
                <a:rPr lang="it-IT" sz="2900" b="1" baseline="-25000" dirty="0">
                  <a:solidFill>
                    <a:srgbClr val="000000"/>
                  </a:solidFill>
                </a:rPr>
                <a:t>1</a:t>
              </a:r>
              <a:r>
                <a:rPr lang="it-IT" sz="2900" b="1" dirty="0">
                  <a:solidFill>
                    <a:srgbClr val="000000"/>
                  </a:solidFill>
                </a:rPr>
                <a:t>v</a:t>
              </a:r>
              <a:r>
                <a:rPr lang="it-IT" sz="2900" b="1" baseline="-25000" dirty="0">
                  <a:solidFill>
                    <a:srgbClr val="000000"/>
                  </a:solidFill>
                </a:rPr>
                <a:t>2 </a:t>
              </a:r>
              <a:r>
                <a:rPr lang="it-IT" sz="2900" b="1" dirty="0">
                  <a:solidFill>
                    <a:srgbClr val="000000"/>
                  </a:solidFill>
                </a:rPr>
                <a:t>sen </a:t>
              </a:r>
              <a:r>
                <a:rPr lang="it-IT" sz="2900" b="1" dirty="0">
                  <a:solidFill>
                    <a:srgbClr val="000000"/>
                  </a:solidFill>
                  <a:latin typeface="Symbol" pitchFamily="18" charset="2"/>
                </a:rPr>
                <a:t>f </a:t>
              </a:r>
              <a:r>
                <a:rPr lang="it-IT" sz="2900" b="1" dirty="0">
                  <a:solidFill>
                    <a:srgbClr val="000000"/>
                  </a:solidFill>
                </a:rPr>
                <a:t>=</a:t>
              </a:r>
              <a:r>
                <a:rPr lang="it-IT" sz="2900" b="1" dirty="0">
                  <a:solidFill>
                    <a:srgbClr val="000000"/>
                  </a:solidFill>
                  <a:latin typeface="Symbol" pitchFamily="18" charset="2"/>
                </a:rPr>
                <a:t> </a:t>
              </a:r>
              <a:r>
                <a:rPr lang="it-IT" sz="2900" b="1" dirty="0">
                  <a:solidFill>
                    <a:srgbClr val="FF0000"/>
                  </a:solidFill>
                </a:rPr>
                <a:t>v</a:t>
              </a:r>
              <a:r>
                <a:rPr lang="it-IT" sz="2900" b="1" baseline="-25000" dirty="0">
                  <a:solidFill>
                    <a:srgbClr val="FF0000"/>
                  </a:solidFill>
                </a:rPr>
                <a:t>1</a:t>
              </a:r>
              <a:r>
                <a:rPr lang="it-IT" sz="2900" b="1" dirty="0">
                  <a:solidFill>
                    <a:srgbClr val="FF0000"/>
                  </a:solidFill>
                </a:rPr>
                <a:t>v</a:t>
              </a:r>
              <a:r>
                <a:rPr lang="it-IT" sz="2900" b="1" baseline="-25000" dirty="0">
                  <a:solidFill>
                    <a:srgbClr val="FF0000"/>
                  </a:solidFill>
                </a:rPr>
                <a:t>2</a:t>
              </a:r>
              <a:r>
                <a:rPr lang="it-IT" sz="2900" b="1" baseline="-25000" dirty="0">
                  <a:solidFill>
                    <a:srgbClr val="000000"/>
                  </a:solidFill>
                </a:rPr>
                <a:t> </a:t>
              </a:r>
              <a:r>
                <a:rPr lang="it-IT" sz="2900" b="1" dirty="0">
                  <a:solidFill>
                    <a:srgbClr val="000000"/>
                  </a:solidFill>
                  <a:latin typeface="Symbol" pitchFamily="18" charset="2"/>
                </a:rPr>
                <a:t> </a:t>
              </a:r>
            </a:p>
            <a:p>
              <a:pPr defTabSz="728663" eaLnBrk="0" hangingPunct="0">
                <a:lnSpc>
                  <a:spcPts val="3450"/>
                </a:lnSpc>
                <a:tabLst>
                  <a:tab pos="438150" algn="l"/>
                  <a:tab pos="874713" algn="l"/>
                  <a:tab pos="1312863" algn="l"/>
                </a:tabLst>
              </a:pPr>
              <a:endParaRPr lang="it-IT" sz="2900" b="1" dirty="0">
                <a:solidFill>
                  <a:srgbClr val="FF0000"/>
                </a:solidFill>
              </a:endParaRPr>
            </a:p>
          </p:txBody>
        </p:sp>
        <p:sp>
          <p:nvSpPr>
            <p:cNvPr id="49185" name="Rectangle 33"/>
            <p:cNvSpPr>
              <a:spLocks noChangeArrowheads="1"/>
            </p:cNvSpPr>
            <p:nvPr/>
          </p:nvSpPr>
          <p:spPr bwMode="auto">
            <a:xfrm>
              <a:off x="2151" y="2829"/>
              <a:ext cx="391" cy="21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8225" tIns="25819" rIns="18225" bIns="25819"/>
            <a:lstStyle/>
            <a:p>
              <a:pPr defTabSz="728663" eaLnBrk="0" hangingPunct="0">
                <a:lnSpc>
                  <a:spcPts val="1725"/>
                </a:lnSpc>
                <a:tabLst>
                  <a:tab pos="438150" algn="l"/>
                  <a:tab pos="874713" algn="l"/>
                  <a:tab pos="1312863" algn="l"/>
                </a:tabLst>
              </a:pPr>
              <a:r>
                <a:rPr lang="it-IT" sz="1700" b="1">
                  <a:solidFill>
                    <a:srgbClr val="000000"/>
                  </a:solidFill>
                  <a:latin typeface="Symbol" pitchFamily="18" charset="2"/>
                </a:rPr>
                <a:t>®</a:t>
              </a:r>
            </a:p>
          </p:txBody>
        </p:sp>
        <p:sp>
          <p:nvSpPr>
            <p:cNvPr id="49186" name="Rectangle 34"/>
            <p:cNvSpPr>
              <a:spLocks noChangeArrowheads="1"/>
            </p:cNvSpPr>
            <p:nvPr/>
          </p:nvSpPr>
          <p:spPr bwMode="auto">
            <a:xfrm>
              <a:off x="2535" y="2829"/>
              <a:ext cx="438" cy="21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8225" tIns="25819" rIns="18225" bIns="25819"/>
            <a:lstStyle/>
            <a:p>
              <a:pPr defTabSz="728663" eaLnBrk="0" hangingPunct="0">
                <a:lnSpc>
                  <a:spcPts val="1725"/>
                </a:lnSpc>
                <a:tabLst>
                  <a:tab pos="438150" algn="l"/>
                  <a:tab pos="874713" algn="l"/>
                  <a:tab pos="1312863" algn="l"/>
                </a:tabLst>
              </a:pPr>
              <a:r>
                <a:rPr lang="it-IT" sz="1700" b="1">
                  <a:solidFill>
                    <a:srgbClr val="000000"/>
                  </a:solidFill>
                  <a:latin typeface="Symbol" pitchFamily="18" charset="2"/>
                </a:rPr>
                <a:t>®</a:t>
              </a:r>
            </a:p>
          </p:txBody>
        </p:sp>
        <p:sp>
          <p:nvSpPr>
            <p:cNvPr id="49187" name="Oval 35"/>
            <p:cNvSpPr>
              <a:spLocks noChangeArrowheads="1"/>
            </p:cNvSpPr>
            <p:nvPr/>
          </p:nvSpPr>
          <p:spPr bwMode="auto">
            <a:xfrm>
              <a:off x="1976" y="2938"/>
              <a:ext cx="76" cy="69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9188" name="Rectangle 36"/>
            <p:cNvSpPr>
              <a:spLocks noChangeArrowheads="1"/>
            </p:cNvSpPr>
            <p:nvPr/>
          </p:nvSpPr>
          <p:spPr bwMode="auto">
            <a:xfrm>
              <a:off x="1527" y="3097"/>
              <a:ext cx="414" cy="35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8225" tIns="25819" rIns="18225" bIns="25819"/>
            <a:lstStyle/>
            <a:p>
              <a:pPr defTabSz="728663" eaLnBrk="0" hangingPunct="0">
                <a:lnSpc>
                  <a:spcPts val="3450"/>
                </a:lnSpc>
                <a:tabLst>
                  <a:tab pos="438150" algn="l"/>
                  <a:tab pos="874713" algn="l"/>
                  <a:tab pos="1312863" algn="l"/>
                </a:tabLst>
              </a:pPr>
              <a:r>
                <a:rPr lang="it-IT" sz="2900" b="1">
                  <a:solidFill>
                    <a:srgbClr val="000000"/>
                  </a:solidFill>
                </a:rPr>
                <a:t>v</a:t>
              </a:r>
              <a:r>
                <a:rPr lang="it-IT" sz="2900" b="1" baseline="-250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49189" name="Rectangle 37"/>
            <p:cNvSpPr>
              <a:spLocks noChangeArrowheads="1"/>
            </p:cNvSpPr>
            <p:nvPr/>
          </p:nvSpPr>
          <p:spPr bwMode="auto">
            <a:xfrm>
              <a:off x="1519" y="3082"/>
              <a:ext cx="437" cy="21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8225" tIns="25819" rIns="18225" bIns="25819"/>
            <a:lstStyle/>
            <a:p>
              <a:pPr defTabSz="728663" eaLnBrk="0" hangingPunct="0">
                <a:lnSpc>
                  <a:spcPts val="1725"/>
                </a:lnSpc>
                <a:tabLst>
                  <a:tab pos="438150" algn="l"/>
                  <a:tab pos="874713" algn="l"/>
                  <a:tab pos="1312863" algn="l"/>
                </a:tabLst>
              </a:pPr>
              <a:r>
                <a:rPr lang="it-IT" sz="1700" b="1">
                  <a:solidFill>
                    <a:srgbClr val="000000"/>
                  </a:solidFill>
                  <a:latin typeface="Symbol" pitchFamily="18" charset="2"/>
                </a:rPr>
                <a:t>®</a:t>
              </a:r>
            </a:p>
          </p:txBody>
        </p:sp>
        <p:sp>
          <p:nvSpPr>
            <p:cNvPr id="49190" name="Rectangle 38"/>
            <p:cNvSpPr>
              <a:spLocks noChangeArrowheads="1"/>
            </p:cNvSpPr>
            <p:nvPr/>
          </p:nvSpPr>
          <p:spPr bwMode="auto">
            <a:xfrm>
              <a:off x="1200" y="2544"/>
              <a:ext cx="414" cy="35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8225" tIns="25819" rIns="18225" bIns="25819"/>
            <a:lstStyle/>
            <a:p>
              <a:pPr defTabSz="728663" eaLnBrk="0" hangingPunct="0">
                <a:lnSpc>
                  <a:spcPts val="3450"/>
                </a:lnSpc>
                <a:tabLst>
                  <a:tab pos="438150" algn="l"/>
                  <a:tab pos="874713" algn="l"/>
                  <a:tab pos="1312863" algn="l"/>
                </a:tabLst>
              </a:pPr>
              <a:r>
                <a:rPr lang="it-IT" sz="2900" b="1">
                  <a:solidFill>
                    <a:srgbClr val="000000"/>
                  </a:solidFill>
                </a:rPr>
                <a:t>v</a:t>
              </a:r>
              <a:r>
                <a:rPr lang="it-IT" sz="2900" b="1" baseline="-250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49191" name="Rectangle 39"/>
            <p:cNvSpPr>
              <a:spLocks noChangeArrowheads="1"/>
            </p:cNvSpPr>
            <p:nvPr/>
          </p:nvSpPr>
          <p:spPr bwMode="auto">
            <a:xfrm>
              <a:off x="1200" y="2544"/>
              <a:ext cx="437" cy="2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8225" tIns="25819" rIns="18225" bIns="25819"/>
            <a:lstStyle/>
            <a:p>
              <a:pPr defTabSz="728663" eaLnBrk="0" hangingPunct="0">
                <a:lnSpc>
                  <a:spcPts val="1725"/>
                </a:lnSpc>
                <a:tabLst>
                  <a:tab pos="438150" algn="l"/>
                  <a:tab pos="874713" algn="l"/>
                  <a:tab pos="1312863" algn="l"/>
                </a:tabLst>
              </a:pPr>
              <a:r>
                <a:rPr lang="it-IT" sz="1700" b="1">
                  <a:solidFill>
                    <a:srgbClr val="000000"/>
                  </a:solidFill>
                  <a:latin typeface="Symbol" pitchFamily="18" charset="2"/>
                </a:rPr>
                <a:t>®</a:t>
              </a:r>
            </a:p>
          </p:txBody>
        </p:sp>
        <p:sp>
          <p:nvSpPr>
            <p:cNvPr id="49208" name="Text Box 56"/>
            <p:cNvSpPr txBox="1">
              <a:spLocks noChangeArrowheads="1"/>
            </p:cNvSpPr>
            <p:nvPr/>
          </p:nvSpPr>
          <p:spPr bwMode="auto">
            <a:xfrm>
              <a:off x="3486" y="3037"/>
              <a:ext cx="349" cy="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2000" b="1">
                  <a:solidFill>
                    <a:srgbClr val="D60093"/>
                  </a:solidFill>
                  <a:latin typeface="Tahoma" pitchFamily="34" charset="0"/>
                </a:rPr>
                <a:t>+1</a:t>
              </a:r>
            </a:p>
          </p:txBody>
        </p:sp>
        <p:sp>
          <p:nvSpPr>
            <p:cNvPr id="49225" name="Line 73"/>
            <p:cNvSpPr>
              <a:spLocks noChangeShapeType="1"/>
            </p:cNvSpPr>
            <p:nvPr/>
          </p:nvSpPr>
          <p:spPr bwMode="auto">
            <a:xfrm flipH="1" flipV="1">
              <a:off x="1008" y="2448"/>
              <a:ext cx="0" cy="672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9226" name="Rectangle 74"/>
            <p:cNvSpPr>
              <a:spLocks noChangeArrowheads="1"/>
            </p:cNvSpPr>
            <p:nvPr/>
          </p:nvSpPr>
          <p:spPr bwMode="auto">
            <a:xfrm>
              <a:off x="768" y="2592"/>
              <a:ext cx="414" cy="3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8225" tIns="25819" rIns="18225" bIns="25819"/>
            <a:lstStyle/>
            <a:p>
              <a:pPr defTabSz="728663" eaLnBrk="0" hangingPunct="0">
                <a:lnSpc>
                  <a:spcPts val="3450"/>
                </a:lnSpc>
                <a:tabLst>
                  <a:tab pos="438150" algn="l"/>
                  <a:tab pos="874713" algn="l"/>
                  <a:tab pos="1312863" algn="l"/>
                </a:tabLst>
              </a:pPr>
              <a:r>
                <a:rPr lang="it-IT" sz="2900" b="1">
                  <a:solidFill>
                    <a:srgbClr val="FF0000"/>
                  </a:solidFill>
                </a:rPr>
                <a:t>v</a:t>
              </a:r>
              <a:r>
                <a:rPr lang="it-IT" sz="2900" b="1" baseline="-2500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49227" name="Line 75"/>
            <p:cNvSpPr>
              <a:spLocks noChangeShapeType="1"/>
            </p:cNvSpPr>
            <p:nvPr/>
          </p:nvSpPr>
          <p:spPr bwMode="auto">
            <a:xfrm>
              <a:off x="768" y="2688"/>
              <a:ext cx="192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81" name="Rectangle 2"/>
          <p:cNvSpPr txBox="1">
            <a:spLocks noChangeArrowheads="1"/>
          </p:cNvSpPr>
          <p:nvPr/>
        </p:nvSpPr>
        <p:spPr bwMode="auto">
          <a:xfrm>
            <a:off x="685800" y="152400"/>
            <a:ext cx="7772400" cy="1066800"/>
          </a:xfrm>
          <a:prstGeom prst="rect">
            <a:avLst/>
          </a:prstGeom>
          <a:gradFill rotWithShape="0">
            <a:gsLst>
              <a:gs pos="0">
                <a:srgbClr val="00FFFF"/>
              </a:gs>
              <a:gs pos="50000">
                <a:schemeClr val="bg1"/>
              </a:gs>
              <a:gs pos="100000">
                <a:srgbClr val="00FFFF"/>
              </a:gs>
            </a:gsLst>
            <a:lin ang="5400000" scaled="1"/>
          </a:gradFill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Prodotto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vettoriale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: </a:t>
            </a:r>
            <a:r>
              <a:rPr lang="it-IT" sz="3600" b="1" dirty="0">
                <a:solidFill>
                  <a:srgbClr val="000000"/>
                </a:solidFill>
              </a:rPr>
              <a:t>v</a:t>
            </a:r>
            <a:r>
              <a:rPr lang="it-IT" sz="3600" b="1" baseline="-25000" dirty="0">
                <a:solidFill>
                  <a:srgbClr val="000000"/>
                </a:solidFill>
              </a:rPr>
              <a:t>1</a:t>
            </a:r>
            <a:r>
              <a:rPr lang="it-IT" sz="3600" b="1" dirty="0">
                <a:solidFill>
                  <a:srgbClr val="000000"/>
                </a:solidFill>
              </a:rPr>
              <a:t> </a:t>
            </a:r>
            <a:r>
              <a:rPr lang="it-IT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x</a:t>
            </a:r>
            <a:r>
              <a:rPr lang="it-IT" sz="3600" dirty="0">
                <a:solidFill>
                  <a:srgbClr val="000000"/>
                </a:solidFill>
              </a:rPr>
              <a:t> </a:t>
            </a:r>
            <a:r>
              <a:rPr lang="it-IT" sz="3600" b="1" dirty="0">
                <a:solidFill>
                  <a:srgbClr val="000000"/>
                </a:solidFill>
              </a:rPr>
              <a:t>v</a:t>
            </a:r>
            <a:r>
              <a:rPr lang="it-IT" sz="3600" b="1" baseline="-25000" dirty="0">
                <a:solidFill>
                  <a:srgbClr val="000000"/>
                </a:solidFill>
              </a:rPr>
              <a:t>2 </a:t>
            </a:r>
            <a:r>
              <a:rPr lang="it-IT" sz="3600" dirty="0">
                <a:solidFill>
                  <a:srgbClr val="000000"/>
                </a:solidFill>
              </a:rPr>
              <a:t>= </a:t>
            </a:r>
            <a:r>
              <a:rPr lang="it-IT" sz="3600" b="1" dirty="0" smtClean="0">
                <a:solidFill>
                  <a:srgbClr val="000000"/>
                </a:solidFill>
              </a:rPr>
              <a:t>v</a:t>
            </a:r>
            <a:r>
              <a:rPr lang="it-IT" sz="3600" b="1" baseline="-25000" dirty="0" smtClean="0">
                <a:solidFill>
                  <a:srgbClr val="000000"/>
                </a:solidFill>
              </a:rPr>
              <a:t>3</a:t>
            </a:r>
            <a:endParaRPr lang="it-IT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9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9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 animBg="1" autoUpdateAnimBg="0"/>
      <p:bldP spid="49209" grpId="0" animBg="1" autoUpdateAnimBg="0"/>
      <p:bldP spid="49210" grpId="0" animBg="1" autoUpdateAnimBg="0"/>
      <p:bldP spid="81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C692-1E06-5A48-A85E-8B31FD3AE8ED}" type="slidenum">
              <a:rPr lang="it-IT" smtClean="0"/>
              <a:pPr/>
              <a:t>25</a:t>
            </a:fld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37" y="311728"/>
            <a:ext cx="8312727" cy="6234545"/>
          </a:xfrm>
          <a:prstGeom prst="rect">
            <a:avLst/>
          </a:prstGeom>
        </p:spPr>
      </p:pic>
      <p:sp>
        <p:nvSpPr>
          <p:cNvPr id="5" name="Segnaposto numero diapositiva 2"/>
          <p:cNvSpPr txBox="1">
            <a:spLocks/>
          </p:cNvSpPr>
          <p:nvPr/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A1C692-1E06-5A48-A85E-8B31FD3AE8ED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it-IT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622877" y="1967553"/>
            <a:ext cx="304892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it-IT" dirty="0" smtClean="0"/>
              <a:t>X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7306101" y="1967553"/>
            <a:ext cx="304892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it-IT" dirty="0" smtClean="0"/>
              <a:t>X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Versori</a:t>
            </a:r>
            <a:endParaRPr lang="it-IT"/>
          </a:p>
        </p:txBody>
      </p:sp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5638800" y="1447800"/>
            <a:ext cx="2873375" cy="2617788"/>
            <a:chOff x="3326" y="826"/>
            <a:chExt cx="1810" cy="1649"/>
          </a:xfrm>
        </p:grpSpPr>
        <p:sp>
          <p:nvSpPr>
            <p:cNvPr id="50179" name="Line 3"/>
            <p:cNvSpPr>
              <a:spLocks noChangeShapeType="1"/>
            </p:cNvSpPr>
            <p:nvPr/>
          </p:nvSpPr>
          <p:spPr bwMode="auto">
            <a:xfrm flipH="1">
              <a:off x="3334" y="1857"/>
              <a:ext cx="568" cy="572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ffectLst>
              <a:outerShdw dist="161645" dir="2700000" algn="ctr" rotWithShape="0">
                <a:srgbClr val="FFFFFF"/>
              </a:outerShdw>
            </a:effectLst>
          </p:spPr>
          <p:txBody>
            <a:bodyPr/>
            <a:lstStyle/>
            <a:p>
              <a:endParaRPr lang="it-IT"/>
            </a:p>
          </p:txBody>
        </p:sp>
        <p:sp>
          <p:nvSpPr>
            <p:cNvPr id="50180" name="Line 4"/>
            <p:cNvSpPr>
              <a:spLocks noChangeShapeType="1"/>
            </p:cNvSpPr>
            <p:nvPr/>
          </p:nvSpPr>
          <p:spPr bwMode="auto">
            <a:xfrm flipH="1">
              <a:off x="4385" y="1857"/>
              <a:ext cx="567" cy="572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ffectLst>
              <a:outerShdw dist="161645" dir="2700000" algn="ctr" rotWithShape="0">
                <a:srgbClr val="FFFFFF"/>
              </a:outerShdw>
            </a:effectLst>
          </p:spPr>
          <p:txBody>
            <a:bodyPr/>
            <a:lstStyle/>
            <a:p>
              <a:endParaRPr lang="it-IT"/>
            </a:p>
          </p:txBody>
        </p:sp>
        <p:sp>
          <p:nvSpPr>
            <p:cNvPr id="50181" name="Line 5"/>
            <p:cNvSpPr>
              <a:spLocks noChangeShapeType="1"/>
            </p:cNvSpPr>
            <p:nvPr/>
          </p:nvSpPr>
          <p:spPr bwMode="auto">
            <a:xfrm>
              <a:off x="3902" y="1857"/>
              <a:ext cx="103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50182" name="Line 6"/>
            <p:cNvSpPr>
              <a:spLocks noChangeShapeType="1"/>
            </p:cNvSpPr>
            <p:nvPr/>
          </p:nvSpPr>
          <p:spPr bwMode="auto">
            <a:xfrm flipV="1">
              <a:off x="4139" y="826"/>
              <a:ext cx="0" cy="130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>
              <a:outerShdw dist="161645" dir="2700000" algn="ctr" rotWithShape="0">
                <a:srgbClr val="FFFFFF"/>
              </a:outerShdw>
            </a:effectLst>
          </p:spPr>
          <p:txBody>
            <a:bodyPr/>
            <a:lstStyle/>
            <a:p>
              <a:endParaRPr lang="it-IT"/>
            </a:p>
          </p:txBody>
        </p:sp>
        <p:sp>
          <p:nvSpPr>
            <p:cNvPr id="50183" name="Line 7"/>
            <p:cNvSpPr>
              <a:spLocks noChangeShapeType="1"/>
            </p:cNvSpPr>
            <p:nvPr/>
          </p:nvSpPr>
          <p:spPr bwMode="auto">
            <a:xfrm>
              <a:off x="4132" y="1383"/>
              <a:ext cx="5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pic>
          <p:nvPicPr>
            <p:cNvPr id="50184" name="Picture 8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155" y="1788"/>
              <a:ext cx="115" cy="15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50185" name="Line 9"/>
            <p:cNvSpPr>
              <a:spLocks noChangeShapeType="1"/>
            </p:cNvSpPr>
            <p:nvPr/>
          </p:nvSpPr>
          <p:spPr bwMode="auto">
            <a:xfrm>
              <a:off x="3326" y="2429"/>
              <a:ext cx="1051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50186" name="Line 10"/>
            <p:cNvSpPr>
              <a:spLocks noChangeShapeType="1"/>
            </p:cNvSpPr>
            <p:nvPr/>
          </p:nvSpPr>
          <p:spPr bwMode="auto">
            <a:xfrm flipH="1">
              <a:off x="4147" y="1391"/>
              <a:ext cx="545" cy="756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50187" name="Rectangle 11"/>
            <p:cNvSpPr>
              <a:spLocks noChangeArrowheads="1"/>
            </p:cNvSpPr>
            <p:nvPr/>
          </p:nvSpPr>
          <p:spPr bwMode="auto">
            <a:xfrm>
              <a:off x="4133" y="926"/>
              <a:ext cx="452" cy="3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161645" dir="2700000" algn="ctr" rotWithShape="0">
                <a:srgbClr val="FFFFFF"/>
              </a:outerShdw>
            </a:effectLst>
          </p:spPr>
          <p:txBody>
            <a:bodyPr wrap="none" lIns="18225" tIns="25819" rIns="18225" bIns="25819"/>
            <a:lstStyle/>
            <a:p>
              <a:pPr defTabSz="728663" eaLnBrk="0" hangingPunct="0">
                <a:lnSpc>
                  <a:spcPts val="2675"/>
                </a:lnSpc>
                <a:tabLst>
                  <a:tab pos="438150" algn="l"/>
                  <a:tab pos="874713" algn="l"/>
                  <a:tab pos="1312863" algn="l"/>
                </a:tabLst>
              </a:pPr>
              <a:r>
                <a:rPr lang="it-IT" sz="2300" b="1" i="1">
                  <a:solidFill>
                    <a:srgbClr val="000000"/>
                  </a:solidFill>
                </a:rPr>
                <a:t>n</a:t>
              </a:r>
            </a:p>
          </p:txBody>
        </p:sp>
        <p:sp>
          <p:nvSpPr>
            <p:cNvPr id="50188" name="Rectangle 12"/>
            <p:cNvSpPr>
              <a:spLocks noChangeArrowheads="1"/>
            </p:cNvSpPr>
            <p:nvPr/>
          </p:nvSpPr>
          <p:spPr bwMode="auto">
            <a:xfrm>
              <a:off x="4155" y="903"/>
              <a:ext cx="437" cy="18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8225" tIns="25819" rIns="18225" bIns="25819"/>
            <a:lstStyle/>
            <a:p>
              <a:pPr defTabSz="728663" eaLnBrk="0" hangingPunct="0">
                <a:lnSpc>
                  <a:spcPts val="1338"/>
                </a:lnSpc>
                <a:tabLst>
                  <a:tab pos="438150" algn="l"/>
                  <a:tab pos="874713" algn="l"/>
                  <a:tab pos="1312863" algn="l"/>
                </a:tabLst>
              </a:pPr>
              <a:r>
                <a:rPr lang="it-IT" sz="1300" b="1">
                  <a:solidFill>
                    <a:srgbClr val="000000"/>
                  </a:solidFill>
                  <a:latin typeface="Symbol" pitchFamily="18" charset="2"/>
                </a:rPr>
                <a:t>®</a:t>
              </a:r>
            </a:p>
          </p:txBody>
        </p:sp>
        <p:sp>
          <p:nvSpPr>
            <p:cNvPr id="50189" name="Rectangle 13"/>
            <p:cNvSpPr>
              <a:spLocks noChangeArrowheads="1"/>
            </p:cNvSpPr>
            <p:nvPr/>
          </p:nvSpPr>
          <p:spPr bwMode="auto">
            <a:xfrm>
              <a:off x="4738" y="1406"/>
              <a:ext cx="398" cy="35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8225" tIns="25819" rIns="18225" bIns="25819"/>
            <a:lstStyle/>
            <a:p>
              <a:pPr defTabSz="728663" eaLnBrk="0" hangingPunct="0">
                <a:lnSpc>
                  <a:spcPts val="3450"/>
                </a:lnSpc>
                <a:tabLst>
                  <a:tab pos="438150" algn="l"/>
                  <a:tab pos="874713" algn="l"/>
                  <a:tab pos="1312863" algn="l"/>
                </a:tabLst>
              </a:pPr>
              <a:r>
                <a:rPr lang="it-IT" sz="2900" b="1">
                  <a:solidFill>
                    <a:srgbClr val="000000"/>
                  </a:solidFill>
                </a:rPr>
                <a:t>F</a:t>
              </a:r>
            </a:p>
          </p:txBody>
        </p:sp>
        <p:sp>
          <p:nvSpPr>
            <p:cNvPr id="50190" name="Rectangle 14"/>
            <p:cNvSpPr>
              <a:spLocks noChangeArrowheads="1"/>
            </p:cNvSpPr>
            <p:nvPr/>
          </p:nvSpPr>
          <p:spPr bwMode="auto">
            <a:xfrm>
              <a:off x="3533" y="2185"/>
              <a:ext cx="468" cy="2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8225" tIns="25819" rIns="18225" bIns="25819"/>
            <a:lstStyle/>
            <a:p>
              <a:pPr defTabSz="728663" eaLnBrk="0" hangingPunct="0">
                <a:lnSpc>
                  <a:spcPts val="2675"/>
                </a:lnSpc>
                <a:tabLst>
                  <a:tab pos="438150" algn="l"/>
                  <a:tab pos="874713" algn="l"/>
                  <a:tab pos="1312863" algn="l"/>
                </a:tabLst>
              </a:pPr>
              <a:r>
                <a:rPr lang="it-IT" sz="2300" b="1">
                  <a:solidFill>
                    <a:srgbClr val="000080"/>
                  </a:solidFill>
                  <a:latin typeface="Symbol" pitchFamily="18" charset="2"/>
                </a:rPr>
                <a:t>D</a:t>
              </a:r>
              <a:r>
                <a:rPr lang="it-IT" sz="2300" b="1">
                  <a:solidFill>
                    <a:srgbClr val="000080"/>
                  </a:solidFill>
                </a:rPr>
                <a:t>S</a:t>
              </a:r>
            </a:p>
          </p:txBody>
        </p:sp>
        <p:sp>
          <p:nvSpPr>
            <p:cNvPr id="50191" name="Line 15"/>
            <p:cNvSpPr>
              <a:spLocks noChangeShapeType="1"/>
            </p:cNvSpPr>
            <p:nvPr/>
          </p:nvSpPr>
          <p:spPr bwMode="auto">
            <a:xfrm>
              <a:off x="3948" y="1360"/>
              <a:ext cx="0" cy="19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50192" name="Line 16"/>
            <p:cNvSpPr>
              <a:spLocks noChangeShapeType="1"/>
            </p:cNvSpPr>
            <p:nvPr/>
          </p:nvSpPr>
          <p:spPr bwMode="auto">
            <a:xfrm>
              <a:off x="3940" y="1780"/>
              <a:ext cx="0" cy="35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50193" name="Rectangle 17"/>
            <p:cNvSpPr>
              <a:spLocks noChangeArrowheads="1"/>
            </p:cNvSpPr>
            <p:nvPr/>
          </p:nvSpPr>
          <p:spPr bwMode="auto">
            <a:xfrm>
              <a:off x="3840" y="1536"/>
              <a:ext cx="499" cy="35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8225" tIns="25819" rIns="18225" bIns="25819"/>
            <a:lstStyle/>
            <a:p>
              <a:pPr defTabSz="728663" eaLnBrk="0" hangingPunct="0">
                <a:lnSpc>
                  <a:spcPts val="3450"/>
                </a:lnSpc>
                <a:tabLst>
                  <a:tab pos="438150" algn="l"/>
                  <a:tab pos="874713" algn="l"/>
                  <a:tab pos="1312863" algn="l"/>
                </a:tabLst>
              </a:pPr>
              <a:r>
                <a:rPr lang="it-IT" sz="2900" b="1">
                  <a:solidFill>
                    <a:srgbClr val="000000"/>
                  </a:solidFill>
                </a:rPr>
                <a:t>F</a:t>
              </a:r>
              <a:r>
                <a:rPr lang="it-IT" sz="2900" b="1" i="1" baseline="-25000">
                  <a:solidFill>
                    <a:srgbClr val="000000"/>
                  </a:solidFill>
                </a:rPr>
                <a:t>n</a:t>
              </a:r>
            </a:p>
          </p:txBody>
        </p:sp>
      </p:grpSp>
      <p:sp>
        <p:nvSpPr>
          <p:cNvPr id="50205" name="Rectangle 29"/>
          <p:cNvSpPr>
            <a:spLocks noChangeArrowheads="1"/>
          </p:cNvSpPr>
          <p:nvPr/>
        </p:nvSpPr>
        <p:spPr bwMode="auto">
          <a:xfrm>
            <a:off x="3124200" y="1981200"/>
            <a:ext cx="2714625" cy="5572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8225" tIns="25819" rIns="18225" bIns="25819"/>
          <a:lstStyle/>
          <a:p>
            <a:pPr defTabSz="728663" eaLnBrk="0" hangingPunct="0">
              <a:lnSpc>
                <a:spcPts val="3450"/>
              </a:lnSpc>
              <a:tabLst>
                <a:tab pos="438150" algn="l"/>
                <a:tab pos="874713" algn="l"/>
                <a:tab pos="1312863" algn="l"/>
              </a:tabLst>
            </a:pPr>
            <a:r>
              <a:rPr lang="it-IT" sz="2900" b="1">
                <a:solidFill>
                  <a:srgbClr val="000000"/>
                </a:solidFill>
              </a:rPr>
              <a:t>direzione   </a:t>
            </a:r>
            <a:r>
              <a:rPr lang="it-IT" sz="2900" b="1">
                <a:solidFill>
                  <a:srgbClr val="FF0000"/>
                </a:solidFill>
              </a:rPr>
              <a:t>v</a:t>
            </a:r>
          </a:p>
        </p:txBody>
      </p:sp>
      <p:grpSp>
        <p:nvGrpSpPr>
          <p:cNvPr id="3" name="Group 41"/>
          <p:cNvGrpSpPr>
            <a:grpSpLocks/>
          </p:cNvGrpSpPr>
          <p:nvPr/>
        </p:nvGrpSpPr>
        <p:grpSpPr bwMode="auto">
          <a:xfrm>
            <a:off x="2600325" y="1423988"/>
            <a:ext cx="2733675" cy="1611312"/>
            <a:chOff x="1638" y="897"/>
            <a:chExt cx="1722" cy="1015"/>
          </a:xfrm>
        </p:grpSpPr>
        <p:sp>
          <p:nvSpPr>
            <p:cNvPr id="50202" name="Freeform 26"/>
            <p:cNvSpPr>
              <a:spLocks/>
            </p:cNvSpPr>
            <p:nvPr/>
          </p:nvSpPr>
          <p:spPr bwMode="auto">
            <a:xfrm>
              <a:off x="1838" y="897"/>
              <a:ext cx="231" cy="970"/>
            </a:xfrm>
            <a:custGeom>
              <a:avLst/>
              <a:gdLst/>
              <a:ahLst/>
              <a:cxnLst>
                <a:cxn ang="0">
                  <a:pos x="240" y="0"/>
                </a:cxn>
                <a:cxn ang="0">
                  <a:pos x="0" y="0"/>
                </a:cxn>
                <a:cxn ang="0">
                  <a:pos x="0" y="1016"/>
                </a:cxn>
                <a:cxn ang="0">
                  <a:pos x="240" y="1016"/>
                </a:cxn>
              </a:cxnLst>
              <a:rect l="0" t="0" r="r" b="b"/>
              <a:pathLst>
                <a:path w="241" h="1017">
                  <a:moveTo>
                    <a:pt x="240" y="0"/>
                  </a:moveTo>
                  <a:lnTo>
                    <a:pt x="0" y="0"/>
                  </a:lnTo>
                  <a:lnTo>
                    <a:pt x="0" y="1016"/>
                  </a:lnTo>
                  <a:lnTo>
                    <a:pt x="240" y="1016"/>
                  </a:lnTo>
                </a:path>
              </a:pathLst>
            </a:custGeom>
            <a:noFill/>
            <a:ln w="12700" cap="rnd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50203" name="Line 27"/>
            <p:cNvSpPr>
              <a:spLocks noChangeShapeType="1"/>
            </p:cNvSpPr>
            <p:nvPr/>
          </p:nvSpPr>
          <p:spPr bwMode="auto">
            <a:xfrm>
              <a:off x="1638" y="1401"/>
              <a:ext cx="20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50204" name="Rectangle 28"/>
            <p:cNvSpPr>
              <a:spLocks noChangeArrowheads="1"/>
            </p:cNvSpPr>
            <p:nvPr/>
          </p:nvSpPr>
          <p:spPr bwMode="auto">
            <a:xfrm>
              <a:off x="1976" y="912"/>
              <a:ext cx="1384" cy="35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8225" tIns="25819" rIns="18225" bIns="25819"/>
            <a:lstStyle/>
            <a:p>
              <a:pPr defTabSz="728663" eaLnBrk="0" hangingPunct="0">
                <a:lnSpc>
                  <a:spcPts val="3450"/>
                </a:lnSpc>
                <a:tabLst>
                  <a:tab pos="438150" algn="l"/>
                  <a:tab pos="874713" algn="l"/>
                  <a:tab pos="1312863" algn="l"/>
                </a:tabLst>
              </a:pPr>
              <a:r>
                <a:rPr lang="it-IT" sz="2900" b="1">
                  <a:solidFill>
                    <a:srgbClr val="000000"/>
                  </a:solidFill>
                </a:rPr>
                <a:t>modulo  =  </a:t>
              </a:r>
              <a:r>
                <a:rPr lang="it-IT" sz="2900" b="1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50206" name="Rectangle 30"/>
            <p:cNvSpPr>
              <a:spLocks noChangeArrowheads="1"/>
            </p:cNvSpPr>
            <p:nvPr/>
          </p:nvSpPr>
          <p:spPr bwMode="auto">
            <a:xfrm>
              <a:off x="3072" y="1248"/>
              <a:ext cx="245" cy="18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8225" tIns="25819" rIns="18225" bIns="25819"/>
            <a:lstStyle/>
            <a:p>
              <a:pPr defTabSz="728663" eaLnBrk="0" hangingPunct="0">
                <a:lnSpc>
                  <a:spcPts val="1338"/>
                </a:lnSpc>
                <a:tabLst>
                  <a:tab pos="438150" algn="l"/>
                  <a:tab pos="874713" algn="l"/>
                  <a:tab pos="1312863" algn="l"/>
                </a:tabLst>
              </a:pPr>
              <a:r>
                <a:rPr lang="it-IT" sz="1300" b="1">
                  <a:solidFill>
                    <a:srgbClr val="FF0000"/>
                  </a:solidFill>
                  <a:latin typeface="Symbol" pitchFamily="18" charset="2"/>
                </a:rPr>
                <a:t>®</a:t>
              </a:r>
            </a:p>
          </p:txBody>
        </p:sp>
        <p:sp>
          <p:nvSpPr>
            <p:cNvPr id="50207" name="Rectangle 31"/>
            <p:cNvSpPr>
              <a:spLocks noChangeArrowheads="1"/>
            </p:cNvSpPr>
            <p:nvPr/>
          </p:nvSpPr>
          <p:spPr bwMode="auto">
            <a:xfrm>
              <a:off x="1976" y="1561"/>
              <a:ext cx="1365" cy="35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8225" tIns="25819" rIns="18225" bIns="25819"/>
            <a:lstStyle/>
            <a:p>
              <a:pPr defTabSz="728663" eaLnBrk="0" hangingPunct="0">
                <a:lnSpc>
                  <a:spcPts val="3450"/>
                </a:lnSpc>
                <a:tabLst>
                  <a:tab pos="438150" algn="l"/>
                  <a:tab pos="874713" algn="l"/>
                  <a:tab pos="1312863" algn="l"/>
                </a:tabLst>
              </a:pPr>
              <a:r>
                <a:rPr lang="it-IT" sz="2900" b="1">
                  <a:solidFill>
                    <a:srgbClr val="000000"/>
                  </a:solidFill>
                </a:rPr>
                <a:t>verso   </a:t>
              </a:r>
              <a:r>
                <a:rPr lang="it-IT" sz="2900" b="1">
                  <a:solidFill>
                    <a:srgbClr val="FF0000"/>
                  </a:solidFill>
                </a:rPr>
                <a:t>v</a:t>
              </a:r>
            </a:p>
          </p:txBody>
        </p:sp>
        <p:sp>
          <p:nvSpPr>
            <p:cNvPr id="50208" name="Rectangle 32"/>
            <p:cNvSpPr>
              <a:spLocks noChangeArrowheads="1"/>
            </p:cNvSpPr>
            <p:nvPr/>
          </p:nvSpPr>
          <p:spPr bwMode="auto">
            <a:xfrm>
              <a:off x="2688" y="1584"/>
              <a:ext cx="245" cy="18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8225" tIns="25819" rIns="18225" bIns="25819"/>
            <a:lstStyle/>
            <a:p>
              <a:pPr defTabSz="728663" eaLnBrk="0" hangingPunct="0">
                <a:lnSpc>
                  <a:spcPts val="1338"/>
                </a:lnSpc>
                <a:tabLst>
                  <a:tab pos="438150" algn="l"/>
                  <a:tab pos="874713" algn="l"/>
                  <a:tab pos="1312863" algn="l"/>
                </a:tabLst>
              </a:pPr>
              <a:r>
                <a:rPr lang="it-IT" sz="1300" b="1">
                  <a:solidFill>
                    <a:srgbClr val="FF0000"/>
                  </a:solidFill>
                  <a:latin typeface="Symbol" pitchFamily="18" charset="2"/>
                </a:rPr>
                <a:t>®</a:t>
              </a:r>
            </a:p>
          </p:txBody>
        </p:sp>
      </p:grpSp>
      <p:grpSp>
        <p:nvGrpSpPr>
          <p:cNvPr id="4" name="Group 43"/>
          <p:cNvGrpSpPr>
            <a:grpSpLocks/>
          </p:cNvGrpSpPr>
          <p:nvPr/>
        </p:nvGrpSpPr>
        <p:grpSpPr bwMode="auto">
          <a:xfrm>
            <a:off x="304800" y="3200400"/>
            <a:ext cx="4510088" cy="1670050"/>
            <a:chOff x="192" y="2016"/>
            <a:chExt cx="2841" cy="1052"/>
          </a:xfrm>
        </p:grpSpPr>
        <p:sp>
          <p:nvSpPr>
            <p:cNvPr id="50209" name="Text Box 33"/>
            <p:cNvSpPr txBox="1">
              <a:spLocks noChangeArrowheads="1"/>
            </p:cNvSpPr>
            <p:nvPr/>
          </p:nvSpPr>
          <p:spPr bwMode="auto">
            <a:xfrm>
              <a:off x="326" y="2138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it-IT"/>
            </a:p>
          </p:txBody>
        </p:sp>
        <p:sp>
          <p:nvSpPr>
            <p:cNvPr id="50210" name="Text Box 34"/>
            <p:cNvSpPr txBox="1">
              <a:spLocks noChangeArrowheads="1"/>
            </p:cNvSpPr>
            <p:nvPr/>
          </p:nvSpPr>
          <p:spPr bwMode="auto">
            <a:xfrm>
              <a:off x="192" y="2112"/>
              <a:ext cx="2841" cy="956"/>
            </a:xfrm>
            <a:prstGeom prst="rect">
              <a:avLst/>
            </a:prstGeom>
            <a:solidFill>
              <a:srgbClr val="00FFFF">
                <a:alpha val="50000"/>
              </a:srgbClr>
            </a:solidFill>
            <a:ln w="38100">
              <a:solidFill>
                <a:srgbClr val="00808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b="1">
                  <a:latin typeface="Tahoma" pitchFamily="34" charset="0"/>
                </a:rPr>
                <a:t>Def. di </a:t>
              </a:r>
              <a:r>
                <a:rPr lang="en-US" sz="1800" b="1">
                  <a:solidFill>
                    <a:schemeClr val="accent2"/>
                  </a:solidFill>
                  <a:latin typeface="Tahoma" pitchFamily="34" charset="0"/>
                </a:rPr>
                <a:t>pressione</a:t>
              </a:r>
              <a:r>
                <a:rPr lang="en-US" sz="1800" b="1">
                  <a:latin typeface="Tahoma" pitchFamily="34" charset="0"/>
                </a:rPr>
                <a:t>:</a:t>
              </a:r>
            </a:p>
            <a:p>
              <a:endParaRPr lang="en-US" sz="800" b="1">
                <a:latin typeface="Tahoma" pitchFamily="34" charset="0"/>
              </a:endParaRPr>
            </a:p>
            <a:p>
              <a:r>
                <a:rPr lang="en-US" sz="1800" b="1">
                  <a:latin typeface="Tahoma" pitchFamily="34" charset="0"/>
                </a:rPr>
                <a:t>componente di una forza</a:t>
              </a:r>
            </a:p>
            <a:p>
              <a:r>
                <a:rPr lang="en-US" sz="1800" b="1">
                  <a:latin typeface="Tahoma" pitchFamily="34" charset="0"/>
                </a:rPr>
                <a:t>perpendicolare a una superficie</a:t>
              </a:r>
            </a:p>
            <a:p>
              <a:endParaRPr lang="en-US" sz="900" b="1">
                <a:latin typeface="Tahoma" pitchFamily="34" charset="0"/>
              </a:endParaRPr>
            </a:p>
            <a:p>
              <a:r>
                <a:rPr lang="en-US" sz="2000" b="1">
                  <a:solidFill>
                    <a:schemeClr val="accent2"/>
                  </a:solidFill>
                  <a:latin typeface="Tahoma" pitchFamily="34" charset="0"/>
                </a:rPr>
                <a:t>F</a:t>
              </a:r>
              <a:r>
                <a:rPr lang="en-US" sz="2000" b="1" baseline="-25000">
                  <a:solidFill>
                    <a:schemeClr val="accent2"/>
                  </a:solidFill>
                  <a:latin typeface="Tahoma" pitchFamily="34" charset="0"/>
                </a:rPr>
                <a:t>n</a:t>
              </a:r>
              <a:r>
                <a:rPr lang="en-US" sz="2000" b="1">
                  <a:solidFill>
                    <a:schemeClr val="accent2"/>
                  </a:solidFill>
                  <a:latin typeface="Tahoma" pitchFamily="34" charset="0"/>
                </a:rPr>
                <a:t> = F cos</a:t>
              </a:r>
              <a:r>
                <a:rPr lang="en-US" sz="2000" b="1">
                  <a:solidFill>
                    <a:schemeClr val="accent2"/>
                  </a:solidFill>
                  <a:latin typeface="Tahoma" pitchFamily="34" charset="0"/>
                  <a:sym typeface="Symbol" pitchFamily="18" charset="2"/>
                </a:rPr>
                <a:t> = F </a:t>
              </a:r>
              <a:r>
                <a:rPr lang="en-US" sz="1400" b="1">
                  <a:solidFill>
                    <a:schemeClr val="accent2"/>
                  </a:solidFill>
                  <a:latin typeface="Tahoma" pitchFamily="34" charset="0"/>
                  <a:cs typeface="Tahoma" pitchFamily="34" charset="0"/>
                  <a:sym typeface="Symbol" pitchFamily="18" charset="2"/>
                </a:rPr>
                <a:t> </a:t>
              </a:r>
              <a:r>
                <a:rPr lang="en-US" sz="2000" b="1">
                  <a:solidFill>
                    <a:schemeClr val="accent2"/>
                  </a:solidFill>
                  <a:latin typeface="Tahoma" pitchFamily="34" charset="0"/>
                  <a:cs typeface="Tahoma" pitchFamily="34" charset="0"/>
                  <a:sym typeface="Symbol" pitchFamily="18" charset="2"/>
                </a:rPr>
                <a:t>n</a:t>
              </a:r>
              <a:r>
                <a:rPr lang="en-US" sz="1800" b="1">
                  <a:latin typeface="Tahoma" pitchFamily="34" charset="0"/>
                </a:rPr>
                <a:t>  </a:t>
              </a:r>
              <a:r>
                <a:rPr lang="en-US" sz="1600" b="1">
                  <a:latin typeface="Tahoma" pitchFamily="34" charset="0"/>
                </a:rPr>
                <a:t>(prodotto scalare)</a:t>
              </a:r>
              <a:endParaRPr lang="en-US" sz="2000" b="1">
                <a:latin typeface="Tahoma" pitchFamily="34" charset="0"/>
              </a:endParaRPr>
            </a:p>
          </p:txBody>
        </p:sp>
        <p:sp>
          <p:nvSpPr>
            <p:cNvPr id="50211" name="AutoShape 35"/>
            <p:cNvSpPr>
              <a:spLocks noChangeArrowheads="1"/>
            </p:cNvSpPr>
            <p:nvPr/>
          </p:nvSpPr>
          <p:spPr bwMode="auto">
            <a:xfrm>
              <a:off x="2592" y="2016"/>
              <a:ext cx="432" cy="288"/>
            </a:xfrm>
            <a:prstGeom prst="pentagon">
              <a:avLst/>
            </a:prstGeom>
            <a:solidFill>
              <a:srgbClr val="FFCC66"/>
            </a:solidFill>
            <a:ln w="38100">
              <a:solidFill>
                <a:srgbClr val="0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it-IT" sz="2000" b="1" i="1">
                  <a:solidFill>
                    <a:srgbClr val="008080"/>
                  </a:solidFill>
                  <a:latin typeface="Comic Sans MS" pitchFamily="66" charset="0"/>
                </a:rPr>
                <a:t>Es.</a:t>
              </a:r>
            </a:p>
          </p:txBody>
        </p:sp>
        <p:sp>
          <p:nvSpPr>
            <p:cNvPr id="50212" name="Line 36"/>
            <p:cNvSpPr>
              <a:spLocks noChangeShapeType="1"/>
            </p:cNvSpPr>
            <p:nvPr/>
          </p:nvSpPr>
          <p:spPr bwMode="auto">
            <a:xfrm>
              <a:off x="1392" y="2832"/>
              <a:ext cx="144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50213" name="Line 37"/>
            <p:cNvSpPr>
              <a:spLocks noChangeShapeType="1"/>
            </p:cNvSpPr>
            <p:nvPr/>
          </p:nvSpPr>
          <p:spPr bwMode="auto">
            <a:xfrm>
              <a:off x="1584" y="2832"/>
              <a:ext cx="144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50214" name="Text Box 38"/>
          <p:cNvSpPr txBox="1">
            <a:spLocks noChangeArrowheads="1"/>
          </p:cNvSpPr>
          <p:nvPr/>
        </p:nvSpPr>
        <p:spPr bwMode="auto">
          <a:xfrm>
            <a:off x="647700" y="5275150"/>
            <a:ext cx="7810500" cy="1006475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it-IT" sz="2000" b="1">
                <a:latin typeface="Comic Sans MS" pitchFamily="66" charset="0"/>
              </a:rPr>
              <a:t>E’ un metodo comodo per tener conto di una direzione precisa</a:t>
            </a:r>
          </a:p>
          <a:p>
            <a:pPr eaLnBrk="0" hangingPunct="0"/>
            <a:r>
              <a:rPr lang="it-IT" sz="2000" b="1">
                <a:latin typeface="Comic Sans MS" pitchFamily="66" charset="0"/>
              </a:rPr>
              <a:t>senza alterare – grazie al modulo unitario del versore – </a:t>
            </a:r>
          </a:p>
          <a:p>
            <a:pPr eaLnBrk="0" hangingPunct="0"/>
            <a:r>
              <a:rPr lang="it-IT" sz="2000" b="1">
                <a:latin typeface="Comic Sans MS" pitchFamily="66" charset="0"/>
              </a:rPr>
              <a:t>il valore numerico della grandezza in esame.</a:t>
            </a:r>
          </a:p>
        </p:txBody>
      </p:sp>
      <p:grpSp>
        <p:nvGrpSpPr>
          <p:cNvPr id="5" name="Group 40"/>
          <p:cNvGrpSpPr>
            <a:grpSpLocks/>
          </p:cNvGrpSpPr>
          <p:nvPr/>
        </p:nvGrpSpPr>
        <p:grpSpPr bwMode="auto">
          <a:xfrm>
            <a:off x="531813" y="1704975"/>
            <a:ext cx="1887537" cy="1054100"/>
            <a:chOff x="335" y="1074"/>
            <a:chExt cx="1189" cy="664"/>
          </a:xfrm>
        </p:grpSpPr>
        <p:sp>
          <p:nvSpPr>
            <p:cNvPr id="50194" name="AutoShape 18"/>
            <p:cNvSpPr>
              <a:spLocks noChangeArrowheads="1"/>
            </p:cNvSpPr>
            <p:nvPr/>
          </p:nvSpPr>
          <p:spPr bwMode="auto">
            <a:xfrm>
              <a:off x="335" y="1074"/>
              <a:ext cx="1189" cy="664"/>
            </a:xfrm>
            <a:prstGeom prst="roundRect">
              <a:avLst>
                <a:gd name="adj" fmla="val 24167"/>
              </a:avLst>
            </a:prstGeom>
            <a:pattFill prst="pct50">
              <a:fgClr>
                <a:srgbClr val="FFFF00"/>
              </a:fgClr>
              <a:bgClr>
                <a:srgbClr val="FFFFFF"/>
              </a:bgClr>
            </a:pattFill>
            <a:ln w="508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0195" name="Rectangle 19"/>
            <p:cNvSpPr>
              <a:spLocks noChangeArrowheads="1"/>
            </p:cNvSpPr>
            <p:nvPr/>
          </p:nvSpPr>
          <p:spPr bwMode="auto">
            <a:xfrm>
              <a:off x="1104" y="1104"/>
              <a:ext cx="353" cy="35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8225" tIns="25819" rIns="18225" bIns="25819"/>
            <a:lstStyle/>
            <a:p>
              <a:pPr defTabSz="728663" eaLnBrk="0" hangingPunct="0">
                <a:lnSpc>
                  <a:spcPts val="3450"/>
                </a:lnSpc>
                <a:tabLst>
                  <a:tab pos="438150" algn="l"/>
                  <a:tab pos="874713" algn="l"/>
                  <a:tab pos="1312863" algn="l"/>
                </a:tabLst>
              </a:pPr>
              <a:r>
                <a:rPr lang="it-IT" sz="2900" b="1">
                  <a:solidFill>
                    <a:srgbClr val="000000"/>
                  </a:solidFill>
                </a:rPr>
                <a:t>v</a:t>
              </a:r>
            </a:p>
          </p:txBody>
        </p:sp>
        <p:sp>
          <p:nvSpPr>
            <p:cNvPr id="50196" name="Rectangle 20"/>
            <p:cNvSpPr>
              <a:spLocks noChangeArrowheads="1"/>
            </p:cNvSpPr>
            <p:nvPr/>
          </p:nvSpPr>
          <p:spPr bwMode="auto">
            <a:xfrm>
              <a:off x="1040" y="1378"/>
              <a:ext cx="353" cy="35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8225" tIns="25819" rIns="18225" bIns="25819"/>
            <a:lstStyle/>
            <a:p>
              <a:pPr defTabSz="728663" eaLnBrk="0" hangingPunct="0">
                <a:lnSpc>
                  <a:spcPts val="3450"/>
                </a:lnSpc>
                <a:tabLst>
                  <a:tab pos="438150" algn="l"/>
                  <a:tab pos="874713" algn="l"/>
                  <a:tab pos="1312863" algn="l"/>
                </a:tabLst>
              </a:pPr>
              <a:r>
                <a:rPr lang="it-IT" sz="2900" b="1">
                  <a:solidFill>
                    <a:srgbClr val="000000"/>
                  </a:solidFill>
                </a:rPr>
                <a:t>|v|</a:t>
              </a:r>
            </a:p>
          </p:txBody>
        </p:sp>
        <p:sp>
          <p:nvSpPr>
            <p:cNvPr id="50197" name="Line 21"/>
            <p:cNvSpPr>
              <a:spLocks noChangeShapeType="1"/>
            </p:cNvSpPr>
            <p:nvPr/>
          </p:nvSpPr>
          <p:spPr bwMode="auto">
            <a:xfrm>
              <a:off x="1002" y="1416"/>
              <a:ext cx="26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50198" name="Rectangle 22"/>
            <p:cNvSpPr>
              <a:spLocks noChangeArrowheads="1"/>
            </p:cNvSpPr>
            <p:nvPr/>
          </p:nvSpPr>
          <p:spPr bwMode="auto">
            <a:xfrm>
              <a:off x="1104" y="1104"/>
              <a:ext cx="245" cy="18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8225" tIns="25819" rIns="18225" bIns="25819"/>
            <a:lstStyle/>
            <a:p>
              <a:pPr defTabSz="728663" eaLnBrk="0" hangingPunct="0">
                <a:lnSpc>
                  <a:spcPts val="1338"/>
                </a:lnSpc>
                <a:tabLst>
                  <a:tab pos="438150" algn="l"/>
                  <a:tab pos="874713" algn="l"/>
                  <a:tab pos="1312863" algn="l"/>
                </a:tabLst>
              </a:pPr>
              <a:r>
                <a:rPr lang="it-IT" sz="1300" b="1">
                  <a:solidFill>
                    <a:srgbClr val="000000"/>
                  </a:solidFill>
                  <a:latin typeface="Symbol" pitchFamily="18" charset="2"/>
                </a:rPr>
                <a:t>®</a:t>
              </a:r>
            </a:p>
          </p:txBody>
        </p:sp>
        <p:grpSp>
          <p:nvGrpSpPr>
            <p:cNvPr id="6" name="Group 23"/>
            <p:cNvGrpSpPr>
              <a:grpSpLocks/>
            </p:cNvGrpSpPr>
            <p:nvPr/>
          </p:nvGrpSpPr>
          <p:grpSpPr bwMode="auto">
            <a:xfrm>
              <a:off x="503" y="1218"/>
              <a:ext cx="514" cy="381"/>
              <a:chOff x="1376" y="1096"/>
              <a:chExt cx="536" cy="400"/>
            </a:xfrm>
          </p:grpSpPr>
          <p:sp>
            <p:nvSpPr>
              <p:cNvPr id="50200" name="Rectangle 24"/>
              <p:cNvSpPr>
                <a:spLocks noChangeArrowheads="1"/>
              </p:cNvSpPr>
              <p:nvPr/>
            </p:nvSpPr>
            <p:spPr bwMode="auto">
              <a:xfrm>
                <a:off x="1376" y="1128"/>
                <a:ext cx="536" cy="36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18225" tIns="25819" rIns="18225" bIns="25819"/>
              <a:lstStyle/>
              <a:p>
                <a:pPr defTabSz="728663" eaLnBrk="0" hangingPunct="0">
                  <a:lnSpc>
                    <a:spcPts val="3450"/>
                  </a:lnSpc>
                  <a:tabLst>
                    <a:tab pos="438150" algn="l"/>
                    <a:tab pos="874713" algn="l"/>
                    <a:tab pos="1312863" algn="l"/>
                  </a:tabLst>
                </a:pPr>
                <a:r>
                  <a:rPr lang="it-IT" sz="2900" b="1" i="1">
                    <a:solidFill>
                      <a:srgbClr val="000000"/>
                    </a:solidFill>
                  </a:rPr>
                  <a:t>n</a:t>
                </a:r>
                <a:r>
                  <a:rPr lang="it-IT" sz="2900" b="1">
                    <a:solidFill>
                      <a:srgbClr val="000000"/>
                    </a:solidFill>
                  </a:rPr>
                  <a:t>  = </a:t>
                </a:r>
              </a:p>
            </p:txBody>
          </p:sp>
          <p:sp>
            <p:nvSpPr>
              <p:cNvPr id="50201" name="Rectangle 25"/>
              <p:cNvSpPr>
                <a:spLocks noChangeArrowheads="1"/>
              </p:cNvSpPr>
              <p:nvPr/>
            </p:nvSpPr>
            <p:spPr bwMode="auto">
              <a:xfrm>
                <a:off x="1400" y="1096"/>
                <a:ext cx="256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18225" tIns="25819" rIns="18225" bIns="25819"/>
              <a:lstStyle/>
              <a:p>
                <a:pPr defTabSz="728663" eaLnBrk="0" hangingPunct="0">
                  <a:lnSpc>
                    <a:spcPts val="1338"/>
                  </a:lnSpc>
                  <a:tabLst>
                    <a:tab pos="438150" algn="l"/>
                    <a:tab pos="874713" algn="l"/>
                    <a:tab pos="1312863" algn="l"/>
                  </a:tabLst>
                </a:pPr>
                <a:r>
                  <a:rPr lang="it-IT" sz="1300" b="1">
                    <a:solidFill>
                      <a:srgbClr val="000000"/>
                    </a:solidFill>
                    <a:latin typeface="Symbol" pitchFamily="18" charset="2"/>
                  </a:rPr>
                  <a:t>®</a:t>
                </a:r>
              </a:p>
            </p:txBody>
          </p:sp>
        </p:grpSp>
        <p:sp>
          <p:nvSpPr>
            <p:cNvPr id="50215" name="Rectangle 39"/>
            <p:cNvSpPr>
              <a:spLocks noChangeArrowheads="1"/>
            </p:cNvSpPr>
            <p:nvPr/>
          </p:nvSpPr>
          <p:spPr bwMode="auto">
            <a:xfrm>
              <a:off x="1104" y="1392"/>
              <a:ext cx="245" cy="18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8225" tIns="25819" rIns="18225" bIns="25819"/>
            <a:lstStyle/>
            <a:p>
              <a:pPr defTabSz="728663" eaLnBrk="0" hangingPunct="0">
                <a:lnSpc>
                  <a:spcPts val="1338"/>
                </a:lnSpc>
                <a:tabLst>
                  <a:tab pos="438150" algn="l"/>
                  <a:tab pos="874713" algn="l"/>
                  <a:tab pos="1312863" algn="l"/>
                </a:tabLst>
              </a:pPr>
              <a:r>
                <a:rPr lang="it-IT" sz="1300" b="1">
                  <a:solidFill>
                    <a:srgbClr val="000000"/>
                  </a:solidFill>
                  <a:latin typeface="Symbol" pitchFamily="18" charset="2"/>
                </a:rPr>
                <a:t>®</a:t>
              </a:r>
            </a:p>
          </p:txBody>
        </p:sp>
      </p:grpSp>
      <p:sp>
        <p:nvSpPr>
          <p:cNvPr id="44" name="Rectangle 2"/>
          <p:cNvSpPr txBox="1">
            <a:spLocks noChangeArrowheads="1"/>
          </p:cNvSpPr>
          <p:nvPr/>
        </p:nvSpPr>
        <p:spPr bwMode="auto">
          <a:xfrm>
            <a:off x="685800" y="152400"/>
            <a:ext cx="7772400" cy="1066800"/>
          </a:xfrm>
          <a:prstGeom prst="rect">
            <a:avLst/>
          </a:prstGeom>
          <a:gradFill rotWithShape="0">
            <a:gsLst>
              <a:gs pos="0">
                <a:srgbClr val="00FFFF"/>
              </a:gs>
              <a:gs pos="50000">
                <a:schemeClr val="bg1"/>
              </a:gs>
              <a:gs pos="100000">
                <a:srgbClr val="00FFFF"/>
              </a:gs>
            </a:gsLst>
            <a:lin ang="5400000" scaled="1"/>
          </a:gradFill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Versori</a:t>
            </a:r>
            <a:endParaRPr kumimoji="0" lang="it-IT" sz="36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0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0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0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0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animBg="1" autoUpdateAnimBg="0"/>
      <p:bldP spid="50205" grpId="0" autoUpdateAnimBg="0"/>
      <p:bldP spid="50214" grpId="0" animBg="1" autoUpdateAnimBg="0"/>
      <p:bldP spid="44" grpId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err="1"/>
              <a:t>Grandezze</a:t>
            </a:r>
            <a:r>
              <a:rPr lang="en-US" dirty="0"/>
              <a:t> </a:t>
            </a:r>
            <a:r>
              <a:rPr lang="en-US" dirty="0" err="1"/>
              <a:t>scalari</a:t>
            </a:r>
            <a:r>
              <a:rPr lang="en-US" dirty="0"/>
              <a:t> e </a:t>
            </a:r>
            <a:r>
              <a:rPr lang="en-US" dirty="0" err="1"/>
              <a:t>vettoriali</a:t>
            </a:r>
            <a:endParaRPr lang="it-IT" dirty="0"/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304800" y="2209800"/>
            <a:ext cx="4171950" cy="1136650"/>
          </a:xfrm>
          <a:prstGeom prst="rect">
            <a:avLst/>
          </a:prstGeom>
          <a:gradFill rotWithShape="0">
            <a:gsLst>
              <a:gs pos="0">
                <a:srgbClr val="CCFF33"/>
              </a:gs>
              <a:gs pos="100000">
                <a:srgbClr val="FFFFFF"/>
              </a:gs>
            </a:gsLst>
            <a:lin ang="5400000" scaled="1"/>
          </a:gradFill>
          <a:ln w="38100">
            <a:solidFill>
              <a:srgbClr val="CCFF33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600" b="1">
                <a:solidFill>
                  <a:srgbClr val="FF0066"/>
                </a:solidFill>
                <a:latin typeface="Comic Sans MS" pitchFamily="66" charset="0"/>
              </a:rPr>
              <a:t>Grandezze scalari</a:t>
            </a:r>
            <a:r>
              <a:rPr lang="en-US" b="1">
                <a:latin typeface="Comic Sans MS" pitchFamily="66" charset="0"/>
              </a:rPr>
              <a:t>	</a:t>
            </a:r>
          </a:p>
          <a:p>
            <a:r>
              <a:rPr lang="en-US" sz="2000" b="1" i="1">
                <a:solidFill>
                  <a:srgbClr val="3366FF"/>
                </a:solidFill>
                <a:latin typeface="Comic Sans MS" pitchFamily="66" charset="0"/>
              </a:rPr>
              <a:t>1 informazione</a:t>
            </a:r>
            <a:r>
              <a:rPr lang="en-US" sz="2000" b="1" i="1">
                <a:latin typeface="Comic Sans MS" pitchFamily="66" charset="0"/>
              </a:rPr>
              <a:t>:</a:t>
            </a:r>
          </a:p>
          <a:p>
            <a:pPr>
              <a:buFontTx/>
              <a:buChar char="•"/>
            </a:pPr>
            <a:r>
              <a:rPr lang="en-US" sz="2000" b="1" i="1">
                <a:latin typeface="Comic Sans MS" pitchFamily="66" charset="0"/>
              </a:rPr>
              <a:t>modulo = numero </a:t>
            </a:r>
            <a:r>
              <a:rPr lang="en-US" sz="1600" b="1" i="1">
                <a:latin typeface="Comic Sans MS" pitchFamily="66" charset="0"/>
              </a:rPr>
              <a:t>(risultato misura)</a:t>
            </a:r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4648200" y="2209800"/>
            <a:ext cx="4260850" cy="2051050"/>
          </a:xfrm>
          <a:prstGeom prst="rect">
            <a:avLst/>
          </a:prstGeom>
          <a:gradFill rotWithShape="0">
            <a:gsLst>
              <a:gs pos="0">
                <a:srgbClr val="FFCCFF"/>
              </a:gs>
              <a:gs pos="100000">
                <a:srgbClr val="FFFFFF"/>
              </a:gs>
            </a:gsLst>
            <a:lin ang="5400000" scaled="1"/>
          </a:gradFill>
          <a:ln w="38100">
            <a:solidFill>
              <a:srgbClr val="FFCC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600" b="1">
                <a:solidFill>
                  <a:srgbClr val="FF0066"/>
                </a:solidFill>
                <a:latin typeface="Comic Sans MS" pitchFamily="66" charset="0"/>
              </a:rPr>
              <a:t>Grandezze vettoriali</a:t>
            </a:r>
            <a:r>
              <a:rPr lang="en-US" b="1">
                <a:latin typeface="Comic Sans MS" pitchFamily="66" charset="0"/>
              </a:rPr>
              <a:t>	</a:t>
            </a:r>
          </a:p>
          <a:p>
            <a:r>
              <a:rPr lang="en-US" sz="2000" b="1" i="1">
                <a:solidFill>
                  <a:srgbClr val="3366FF"/>
                </a:solidFill>
                <a:latin typeface="Comic Sans MS" pitchFamily="66" charset="0"/>
              </a:rPr>
              <a:t>4 informazioni</a:t>
            </a:r>
            <a:r>
              <a:rPr lang="en-US" sz="2000" b="1" i="1">
                <a:latin typeface="Comic Sans MS" pitchFamily="66" charset="0"/>
              </a:rPr>
              <a:t>:</a:t>
            </a:r>
          </a:p>
          <a:p>
            <a:pPr>
              <a:buFontTx/>
              <a:buChar char="•"/>
            </a:pPr>
            <a:r>
              <a:rPr lang="en-US" sz="2000" b="1" i="1">
                <a:latin typeface="Comic Sans MS" pitchFamily="66" charset="0"/>
              </a:rPr>
              <a:t>modulo = numero </a:t>
            </a:r>
            <a:r>
              <a:rPr lang="en-US" sz="1600" b="1" i="1">
                <a:latin typeface="Comic Sans MS" pitchFamily="66" charset="0"/>
              </a:rPr>
              <a:t>(risultato misura) </a:t>
            </a:r>
          </a:p>
          <a:p>
            <a:pPr>
              <a:buFontTx/>
              <a:buChar char="•"/>
            </a:pPr>
            <a:r>
              <a:rPr lang="en-US" sz="2000" b="1" i="1">
                <a:latin typeface="Comic Sans MS" pitchFamily="66" charset="0"/>
              </a:rPr>
              <a:t>direzione</a:t>
            </a:r>
            <a:endParaRPr lang="it-IT" sz="2000" b="1" i="1">
              <a:latin typeface="Comic Sans MS" pitchFamily="66" charset="0"/>
            </a:endParaRPr>
          </a:p>
          <a:p>
            <a:pPr>
              <a:buFontTx/>
              <a:buChar char="•"/>
            </a:pPr>
            <a:r>
              <a:rPr lang="en-US" sz="2000" b="1" i="1">
                <a:latin typeface="Comic Sans MS" pitchFamily="66" charset="0"/>
              </a:rPr>
              <a:t>verso</a:t>
            </a:r>
            <a:endParaRPr lang="it-IT" sz="2000" b="1" i="1">
              <a:latin typeface="Comic Sans MS" pitchFamily="66" charset="0"/>
            </a:endParaRPr>
          </a:p>
          <a:p>
            <a:pPr>
              <a:buFontTx/>
              <a:buChar char="•"/>
            </a:pPr>
            <a:r>
              <a:rPr lang="en-US" sz="2000" b="1" i="1">
                <a:latin typeface="Comic Sans MS" pitchFamily="66" charset="0"/>
              </a:rPr>
              <a:t>punto di applicazione</a:t>
            </a:r>
            <a:endParaRPr lang="it-IT" sz="2000" b="1" i="1">
              <a:latin typeface="Comic Sans MS" pitchFamily="66" charset="0"/>
            </a:endParaRPr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1066800" y="1371600"/>
            <a:ext cx="7123113" cy="709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ts val="2300"/>
              </a:lnSpc>
              <a:spcAft>
                <a:spcPct val="5000"/>
              </a:spcAft>
            </a:pPr>
            <a:r>
              <a:rPr lang="en-US" sz="2300" b="1" dirty="0">
                <a:solidFill>
                  <a:srgbClr val="000000"/>
                </a:solidFill>
                <a:latin typeface="Comic Sans MS" pitchFamily="66" charset="0"/>
              </a:rPr>
              <a:t>Per </a:t>
            </a:r>
            <a:r>
              <a:rPr lang="en-US" sz="2300" b="1" dirty="0" err="1">
                <a:solidFill>
                  <a:srgbClr val="000000"/>
                </a:solidFill>
                <a:latin typeface="Comic Sans MS" pitchFamily="66" charset="0"/>
              </a:rPr>
              <a:t>una</a:t>
            </a:r>
            <a:r>
              <a:rPr lang="en-US" sz="2300" b="1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sz="2300" b="1" dirty="0" err="1">
                <a:solidFill>
                  <a:srgbClr val="00CC00"/>
                </a:solidFill>
                <a:latin typeface="Comic Sans MS" pitchFamily="66" charset="0"/>
              </a:rPr>
              <a:t>descrizione</a:t>
            </a:r>
            <a:r>
              <a:rPr lang="en-US" sz="2300" b="1" dirty="0">
                <a:solidFill>
                  <a:srgbClr val="00CC00"/>
                </a:solidFill>
                <a:latin typeface="Comic Sans MS" pitchFamily="66" charset="0"/>
              </a:rPr>
              <a:t> </a:t>
            </a:r>
            <a:r>
              <a:rPr lang="en-US" sz="2300" b="1" dirty="0" err="1">
                <a:solidFill>
                  <a:srgbClr val="00CC00"/>
                </a:solidFill>
                <a:latin typeface="Comic Sans MS" pitchFamily="66" charset="0"/>
              </a:rPr>
              <a:t>completa</a:t>
            </a:r>
            <a:r>
              <a:rPr lang="en-US" sz="2300" b="1" dirty="0">
                <a:solidFill>
                  <a:srgbClr val="000000"/>
                </a:solidFill>
                <a:latin typeface="Comic Sans MS" pitchFamily="66" charset="0"/>
              </a:rPr>
              <a:t> del </a:t>
            </a:r>
            <a:r>
              <a:rPr lang="en-US" sz="2300" b="1" dirty="0" err="1">
                <a:solidFill>
                  <a:srgbClr val="000000"/>
                </a:solidFill>
                <a:latin typeface="Comic Sans MS" pitchFamily="66" charset="0"/>
              </a:rPr>
              <a:t>fenomeno</a:t>
            </a:r>
            <a:r>
              <a:rPr lang="en-US" sz="2300" b="1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latin typeface="Comic Sans MS" pitchFamily="66" charset="0"/>
              </a:rPr>
              <a:t>sono</a:t>
            </a:r>
            <a:r>
              <a:rPr lang="en-US" sz="2300" b="1" dirty="0">
                <a:solidFill>
                  <a:srgbClr val="000000"/>
                </a:solidFill>
                <a:latin typeface="Comic Sans MS" pitchFamily="66" charset="0"/>
              </a:rPr>
              <a:t> </a:t>
            </a:r>
          </a:p>
          <a:p>
            <a:pPr algn="ctr" eaLnBrk="0" hangingPunct="0">
              <a:lnSpc>
                <a:spcPts val="2300"/>
              </a:lnSpc>
              <a:spcAft>
                <a:spcPct val="5000"/>
              </a:spcAft>
            </a:pPr>
            <a:r>
              <a:rPr lang="en-US" sz="2300" b="1" dirty="0" err="1" smtClean="0">
                <a:solidFill>
                  <a:srgbClr val="3366FF"/>
                </a:solidFill>
                <a:latin typeface="Comic Sans MS" pitchFamily="66" charset="0"/>
              </a:rPr>
              <a:t>necessarie</a:t>
            </a:r>
            <a:r>
              <a:rPr lang="en-US" sz="2300" b="1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300" b="1" dirty="0" err="1">
                <a:solidFill>
                  <a:srgbClr val="3366FF"/>
                </a:solidFill>
                <a:latin typeface="Comic Sans MS" pitchFamily="66" charset="0"/>
              </a:rPr>
              <a:t>e</a:t>
            </a:r>
            <a:r>
              <a:rPr lang="en-US" sz="2300" b="1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300" b="1" dirty="0" err="1">
                <a:solidFill>
                  <a:srgbClr val="3366FF"/>
                </a:solidFill>
                <a:latin typeface="Comic Sans MS" pitchFamily="66" charset="0"/>
              </a:rPr>
              <a:t>sufficienti</a:t>
            </a:r>
            <a:endParaRPr lang="it-IT" sz="2000" dirty="0">
              <a:solidFill>
                <a:srgbClr val="3366FF"/>
              </a:solidFill>
            </a:endParaRP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1358900" y="4114800"/>
            <a:ext cx="2671763" cy="2298700"/>
            <a:chOff x="856" y="2592"/>
            <a:chExt cx="1683" cy="1448"/>
          </a:xfrm>
        </p:grpSpPr>
        <p:sp>
          <p:nvSpPr>
            <p:cNvPr id="58375" name="Line 7"/>
            <p:cNvSpPr>
              <a:spLocks noChangeShapeType="1"/>
            </p:cNvSpPr>
            <p:nvPr/>
          </p:nvSpPr>
          <p:spPr bwMode="auto">
            <a:xfrm flipV="1">
              <a:off x="1375" y="2976"/>
              <a:ext cx="633" cy="835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58376" name="Line 8"/>
            <p:cNvSpPr>
              <a:spLocks noChangeShapeType="1"/>
            </p:cNvSpPr>
            <p:nvPr/>
          </p:nvSpPr>
          <p:spPr bwMode="auto">
            <a:xfrm flipV="1">
              <a:off x="1248" y="2688"/>
              <a:ext cx="1000" cy="12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58377" name="Rectangle 9"/>
            <p:cNvSpPr>
              <a:spLocks noChangeArrowheads="1"/>
            </p:cNvSpPr>
            <p:nvPr/>
          </p:nvSpPr>
          <p:spPr bwMode="auto">
            <a:xfrm>
              <a:off x="1480" y="2592"/>
              <a:ext cx="1059" cy="39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8225" tIns="25819" rIns="18225" bIns="25819"/>
            <a:lstStyle/>
            <a:p>
              <a:pPr defTabSz="728663" eaLnBrk="0" hangingPunct="0">
                <a:lnSpc>
                  <a:spcPts val="3450"/>
                </a:lnSpc>
                <a:tabLst>
                  <a:tab pos="438150" algn="l"/>
                  <a:tab pos="874713" algn="l"/>
                  <a:tab pos="1312863" algn="l"/>
                </a:tabLst>
              </a:pPr>
              <a:r>
                <a:rPr lang="it-IT" sz="2000" b="1">
                  <a:solidFill>
                    <a:srgbClr val="FF0000"/>
                  </a:solidFill>
                </a:rPr>
                <a:t>direzione</a:t>
              </a:r>
            </a:p>
          </p:txBody>
        </p:sp>
        <p:sp>
          <p:nvSpPr>
            <p:cNvPr id="58378" name="Line 10"/>
            <p:cNvSpPr>
              <a:spLocks noChangeShapeType="1"/>
            </p:cNvSpPr>
            <p:nvPr/>
          </p:nvSpPr>
          <p:spPr bwMode="auto">
            <a:xfrm flipV="1">
              <a:off x="1267" y="2928"/>
              <a:ext cx="597" cy="80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58379" name="Rectangle 11"/>
            <p:cNvSpPr>
              <a:spLocks noChangeArrowheads="1"/>
            </p:cNvSpPr>
            <p:nvPr/>
          </p:nvSpPr>
          <p:spPr bwMode="auto">
            <a:xfrm>
              <a:off x="856" y="3024"/>
              <a:ext cx="967" cy="39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8225" tIns="25819" rIns="18225" bIns="25819"/>
            <a:lstStyle/>
            <a:p>
              <a:pPr algn="ctr" defTabSz="728663" eaLnBrk="0" hangingPunct="0">
                <a:lnSpc>
                  <a:spcPts val="3450"/>
                </a:lnSpc>
                <a:tabLst>
                  <a:tab pos="438150" algn="l"/>
                  <a:tab pos="874713" algn="l"/>
                  <a:tab pos="1312863" algn="l"/>
                </a:tabLst>
              </a:pPr>
              <a:r>
                <a:rPr lang="it-IT" sz="2000" b="1">
                  <a:solidFill>
                    <a:srgbClr val="FF0000"/>
                  </a:solidFill>
                </a:rPr>
                <a:t>modulo</a:t>
              </a:r>
            </a:p>
          </p:txBody>
        </p:sp>
        <p:sp>
          <p:nvSpPr>
            <p:cNvPr id="58380" name="Rectangle 12"/>
            <p:cNvSpPr>
              <a:spLocks noChangeArrowheads="1"/>
            </p:cNvSpPr>
            <p:nvPr/>
          </p:nvSpPr>
          <p:spPr bwMode="auto">
            <a:xfrm>
              <a:off x="2056" y="2880"/>
              <a:ext cx="480" cy="39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8225" tIns="25819" rIns="18225" bIns="25819"/>
            <a:lstStyle/>
            <a:p>
              <a:pPr defTabSz="728663" eaLnBrk="0" hangingPunct="0">
                <a:lnSpc>
                  <a:spcPts val="3450"/>
                </a:lnSpc>
                <a:tabLst>
                  <a:tab pos="438150" algn="l"/>
                  <a:tab pos="874713" algn="l"/>
                  <a:tab pos="1312863" algn="l"/>
                </a:tabLst>
              </a:pPr>
              <a:r>
                <a:rPr lang="it-IT" sz="2000" b="1">
                  <a:solidFill>
                    <a:srgbClr val="FF0000"/>
                  </a:solidFill>
                </a:rPr>
                <a:t>verso</a:t>
              </a:r>
            </a:p>
          </p:txBody>
        </p:sp>
        <p:sp>
          <p:nvSpPr>
            <p:cNvPr id="58381" name="Rectangle 13"/>
            <p:cNvSpPr>
              <a:spLocks noChangeArrowheads="1"/>
            </p:cNvSpPr>
            <p:nvPr/>
          </p:nvSpPr>
          <p:spPr bwMode="auto">
            <a:xfrm>
              <a:off x="1480" y="3552"/>
              <a:ext cx="1008" cy="4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8225" tIns="25819" rIns="18225" bIns="25819"/>
            <a:lstStyle/>
            <a:p>
              <a:pPr defTabSz="728663" eaLnBrk="0" hangingPunct="0">
                <a:lnSpc>
                  <a:spcPts val="2300"/>
                </a:lnSpc>
                <a:tabLst>
                  <a:tab pos="438150" algn="l"/>
                  <a:tab pos="874713" algn="l"/>
                  <a:tab pos="1312863" algn="l"/>
                </a:tabLst>
              </a:pPr>
              <a:r>
                <a:rPr lang="it-IT" sz="2900">
                  <a:solidFill>
                    <a:srgbClr val="4D00FF"/>
                  </a:solidFill>
                </a:rPr>
                <a:t>  </a:t>
              </a:r>
              <a:r>
                <a:rPr lang="it-IT" sz="2000" b="1">
                  <a:solidFill>
                    <a:srgbClr val="4D00FF"/>
                  </a:solidFill>
                </a:rPr>
                <a:t>punto di </a:t>
              </a:r>
              <a:br>
                <a:rPr lang="it-IT" sz="2000" b="1">
                  <a:solidFill>
                    <a:srgbClr val="4D00FF"/>
                  </a:solidFill>
                </a:rPr>
              </a:br>
              <a:r>
                <a:rPr lang="it-IT" sz="2000" b="1">
                  <a:solidFill>
                    <a:srgbClr val="4D00FF"/>
                  </a:solidFill>
                </a:rPr>
                <a:t>applicazione</a:t>
              </a:r>
            </a:p>
          </p:txBody>
        </p:sp>
        <p:sp>
          <p:nvSpPr>
            <p:cNvPr id="58382" name="Rectangle 14"/>
            <p:cNvSpPr>
              <a:spLocks noChangeArrowheads="1"/>
            </p:cNvSpPr>
            <p:nvPr/>
          </p:nvSpPr>
          <p:spPr bwMode="auto">
            <a:xfrm>
              <a:off x="1912" y="3216"/>
              <a:ext cx="422" cy="4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8225" tIns="25819" rIns="18225" bIns="25819"/>
            <a:lstStyle/>
            <a:p>
              <a:pPr defTabSz="728663" eaLnBrk="0" hangingPunct="0">
                <a:lnSpc>
                  <a:spcPts val="3450"/>
                </a:lnSpc>
                <a:tabLst>
                  <a:tab pos="438150" algn="l"/>
                  <a:tab pos="874713" algn="l"/>
                  <a:tab pos="1312863" algn="l"/>
                </a:tabLst>
              </a:pPr>
              <a:r>
                <a:rPr lang="it-IT" sz="3400" b="1">
                  <a:solidFill>
                    <a:srgbClr val="000000"/>
                  </a:solidFill>
                </a:rPr>
                <a:t>v</a:t>
              </a:r>
            </a:p>
          </p:txBody>
        </p:sp>
        <p:sp>
          <p:nvSpPr>
            <p:cNvPr id="58383" name="Oval 15"/>
            <p:cNvSpPr>
              <a:spLocks noChangeArrowheads="1"/>
            </p:cNvSpPr>
            <p:nvPr/>
          </p:nvSpPr>
          <p:spPr bwMode="auto">
            <a:xfrm>
              <a:off x="1353" y="3743"/>
              <a:ext cx="99" cy="99"/>
            </a:xfrm>
            <a:prstGeom prst="ellipse">
              <a:avLst/>
            </a:prstGeom>
            <a:solidFill>
              <a:srgbClr val="FFFFFF"/>
            </a:solidFill>
            <a:ln w="508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8384" name="Line 16"/>
            <p:cNvSpPr>
              <a:spLocks noChangeShapeType="1"/>
            </p:cNvSpPr>
            <p:nvPr/>
          </p:nvSpPr>
          <p:spPr bwMode="auto">
            <a:xfrm>
              <a:off x="1912" y="3264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304800" y="3429000"/>
            <a:ext cx="4198938" cy="557213"/>
            <a:chOff x="192" y="2160"/>
            <a:chExt cx="2645" cy="351"/>
          </a:xfrm>
        </p:grpSpPr>
        <p:sp>
          <p:nvSpPr>
            <p:cNvPr id="58385" name="Text Box 17"/>
            <p:cNvSpPr txBox="1">
              <a:spLocks noChangeArrowheads="1"/>
            </p:cNvSpPr>
            <p:nvPr/>
          </p:nvSpPr>
          <p:spPr bwMode="auto">
            <a:xfrm>
              <a:off x="192" y="2256"/>
              <a:ext cx="2645" cy="255"/>
            </a:xfrm>
            <a:prstGeom prst="rect">
              <a:avLst/>
            </a:prstGeom>
            <a:solidFill>
              <a:srgbClr val="00FFFF">
                <a:alpha val="50000"/>
              </a:srgbClr>
            </a:solidFill>
            <a:ln w="38100">
              <a:solidFill>
                <a:srgbClr val="00808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b="1">
                  <a:latin typeface="Tahoma" pitchFamily="34" charset="0"/>
                </a:rPr>
                <a:t>Massa = 10  kg</a:t>
              </a:r>
              <a:r>
                <a:rPr lang="en-US" sz="1600" b="1">
                  <a:latin typeface="Tahoma" pitchFamily="34" charset="0"/>
                </a:rPr>
                <a:t>     </a:t>
              </a:r>
              <a:r>
                <a:rPr lang="en-US" sz="1800" b="1">
                  <a:latin typeface="Tahoma" pitchFamily="34" charset="0"/>
                </a:rPr>
                <a:t>                             </a:t>
              </a:r>
            </a:p>
          </p:txBody>
        </p:sp>
        <p:sp>
          <p:nvSpPr>
            <p:cNvPr id="58386" name="AutoShape 18"/>
            <p:cNvSpPr>
              <a:spLocks noChangeArrowheads="1"/>
            </p:cNvSpPr>
            <p:nvPr/>
          </p:nvSpPr>
          <p:spPr bwMode="auto">
            <a:xfrm>
              <a:off x="2352" y="2160"/>
              <a:ext cx="432" cy="288"/>
            </a:xfrm>
            <a:prstGeom prst="pentagon">
              <a:avLst/>
            </a:prstGeom>
            <a:solidFill>
              <a:srgbClr val="FFCC66"/>
            </a:solidFill>
            <a:ln w="38100">
              <a:solidFill>
                <a:srgbClr val="0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it-IT" sz="2000" b="1" i="1">
                  <a:solidFill>
                    <a:srgbClr val="008080"/>
                  </a:solidFill>
                  <a:latin typeface="Comic Sans MS" pitchFamily="66" charset="0"/>
                </a:rPr>
                <a:t>Es.</a:t>
              </a:r>
            </a:p>
          </p:txBody>
        </p:sp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4724400" y="4267200"/>
            <a:ext cx="4173538" cy="1381125"/>
            <a:chOff x="2976" y="2688"/>
            <a:chExt cx="2629" cy="870"/>
          </a:xfrm>
        </p:grpSpPr>
        <p:sp>
          <p:nvSpPr>
            <p:cNvPr id="58387" name="Text Box 19"/>
            <p:cNvSpPr txBox="1">
              <a:spLocks noChangeArrowheads="1"/>
            </p:cNvSpPr>
            <p:nvPr/>
          </p:nvSpPr>
          <p:spPr bwMode="auto">
            <a:xfrm>
              <a:off x="2976" y="2784"/>
              <a:ext cx="2629" cy="774"/>
            </a:xfrm>
            <a:prstGeom prst="rect">
              <a:avLst/>
            </a:prstGeom>
            <a:solidFill>
              <a:srgbClr val="00FFFF">
                <a:alpha val="50000"/>
              </a:srgbClr>
            </a:solidFill>
            <a:ln w="38100">
              <a:solidFill>
                <a:srgbClr val="00808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b="1">
                  <a:latin typeface="Tahoma" pitchFamily="34" charset="0"/>
                </a:rPr>
                <a:t>Spostamento = 10  km                    </a:t>
              </a:r>
            </a:p>
            <a:p>
              <a:r>
                <a:rPr lang="en-US" sz="1800" b="1">
                  <a:latin typeface="Tahoma" pitchFamily="34" charset="0"/>
                </a:rPr>
                <a:t>in </a:t>
              </a:r>
              <a:r>
                <a:rPr lang="en-US" sz="1800" b="1">
                  <a:solidFill>
                    <a:srgbClr val="CC0066"/>
                  </a:solidFill>
                  <a:latin typeface="Tahoma" pitchFamily="34" charset="0"/>
                </a:rPr>
                <a:t>direzione</a:t>
              </a:r>
              <a:r>
                <a:rPr lang="en-US" sz="1800" b="1">
                  <a:latin typeface="Tahoma" pitchFamily="34" charset="0"/>
                </a:rPr>
                <a:t> nord-sud</a:t>
              </a:r>
            </a:p>
            <a:p>
              <a:r>
                <a:rPr lang="en-US" sz="1800" b="1">
                  <a:solidFill>
                    <a:srgbClr val="CC0066"/>
                  </a:solidFill>
                  <a:latin typeface="Tahoma" pitchFamily="34" charset="0"/>
                </a:rPr>
                <a:t>verso</a:t>
              </a:r>
              <a:r>
                <a:rPr lang="en-US" sz="1800" b="1">
                  <a:latin typeface="Tahoma" pitchFamily="34" charset="0"/>
                </a:rPr>
                <a:t> nord</a:t>
              </a:r>
            </a:p>
            <a:p>
              <a:r>
                <a:rPr lang="en-US" sz="1800" b="1">
                  <a:solidFill>
                    <a:srgbClr val="CC0066"/>
                  </a:solidFill>
                  <a:latin typeface="Tahoma" pitchFamily="34" charset="0"/>
                </a:rPr>
                <a:t>partendo da</a:t>
              </a:r>
              <a:r>
                <a:rPr lang="en-US" sz="1800" b="1">
                  <a:latin typeface="Tahoma" pitchFamily="34" charset="0"/>
                </a:rPr>
                <a:t> Lodi</a:t>
              </a:r>
            </a:p>
          </p:txBody>
        </p:sp>
        <p:sp>
          <p:nvSpPr>
            <p:cNvPr id="58388" name="AutoShape 20"/>
            <p:cNvSpPr>
              <a:spLocks noChangeArrowheads="1"/>
            </p:cNvSpPr>
            <p:nvPr/>
          </p:nvSpPr>
          <p:spPr bwMode="auto">
            <a:xfrm>
              <a:off x="5136" y="2688"/>
              <a:ext cx="432" cy="288"/>
            </a:xfrm>
            <a:prstGeom prst="pentagon">
              <a:avLst/>
            </a:prstGeom>
            <a:solidFill>
              <a:srgbClr val="FFCC66"/>
            </a:solidFill>
            <a:ln w="38100">
              <a:solidFill>
                <a:srgbClr val="0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it-IT" sz="2000" b="1" i="1">
                  <a:solidFill>
                    <a:srgbClr val="008080"/>
                  </a:solidFill>
                  <a:latin typeface="Comic Sans MS" pitchFamily="66" charset="0"/>
                </a:rPr>
                <a:t>Es.</a:t>
              </a:r>
            </a:p>
          </p:txBody>
        </p:sp>
      </p:grpSp>
      <p:sp>
        <p:nvSpPr>
          <p:cNvPr id="23" name="Rectangle 2"/>
          <p:cNvSpPr txBox="1">
            <a:spLocks noChangeArrowheads="1"/>
          </p:cNvSpPr>
          <p:nvPr/>
        </p:nvSpPr>
        <p:spPr bwMode="auto">
          <a:xfrm>
            <a:off x="685800" y="152400"/>
            <a:ext cx="7772400" cy="1066800"/>
          </a:xfrm>
          <a:prstGeom prst="rect">
            <a:avLst/>
          </a:prstGeom>
          <a:gradFill rotWithShape="0">
            <a:gsLst>
              <a:gs pos="0">
                <a:srgbClr val="00FFFF"/>
              </a:gs>
              <a:gs pos="50000">
                <a:schemeClr val="bg1"/>
              </a:gs>
              <a:gs pos="100000">
                <a:srgbClr val="00FFFF"/>
              </a:gs>
            </a:gsLst>
            <a:lin ang="5400000" scaled="1"/>
          </a:gradFill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Grandezze scalari e vettoriali</a:t>
            </a:r>
            <a:endParaRPr kumimoji="0" lang="it-IT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 animBg="1" autoUpdateAnimBg="0"/>
      <p:bldP spid="58372" grpId="0" animBg="1" autoUpdateAnimBg="0"/>
      <p:bldP spid="58373" grpId="0" animBg="1" autoUpdateAnimBg="0"/>
      <p:bldP spid="58374" grpId="0" autoUpdateAnimBg="0"/>
      <p:bldP spid="23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990600" y="1481667"/>
            <a:ext cx="7186613" cy="92233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CFF"/>
              </a:gs>
            </a:gsLst>
            <a:lin ang="5400000" scaled="1"/>
          </a:gradFill>
          <a:ln w="38100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Comic Sans MS" pitchFamily="66" charset="0"/>
              </a:rPr>
              <a:t>Definizione </a:t>
            </a:r>
            <a:r>
              <a:rPr lang="en-US" b="1">
                <a:solidFill>
                  <a:srgbClr val="CC00CC"/>
                </a:solidFill>
                <a:latin typeface="Comic Sans MS" pitchFamily="66" charset="0"/>
              </a:rPr>
              <a:t>operativa</a:t>
            </a:r>
            <a:r>
              <a:rPr lang="en-US" b="1">
                <a:latin typeface="Comic Sans MS" pitchFamily="66" charset="0"/>
              </a:rPr>
              <a:t>:</a:t>
            </a:r>
          </a:p>
          <a:p>
            <a:pPr algn="ctr"/>
            <a:r>
              <a:rPr lang="en-US" sz="2800" b="1">
                <a:solidFill>
                  <a:srgbClr val="FF0066"/>
                </a:solidFill>
                <a:latin typeface="Comic Sans MS" pitchFamily="66" charset="0"/>
              </a:rPr>
              <a:t>Grandezza fisica </a:t>
            </a:r>
            <a:r>
              <a:rPr lang="en-US" sz="2800" b="1">
                <a:solidFill>
                  <a:srgbClr val="FF0066"/>
                </a:solidFill>
                <a:latin typeface="Comic Sans MS" pitchFamily="66" charset="0"/>
                <a:sym typeface="Wingdings" pitchFamily="2" charset="2"/>
              </a:rPr>
              <a:t> Propriet</a:t>
            </a:r>
            <a:r>
              <a:rPr lang="it-IT" sz="2800" b="1">
                <a:solidFill>
                  <a:srgbClr val="FF0066"/>
                </a:solidFill>
                <a:latin typeface="Comic Sans MS" pitchFamily="66" charset="0"/>
                <a:cs typeface="Times New Roman" pitchFamily="18" charset="0"/>
                <a:sym typeface="Wingdings" pitchFamily="2" charset="2"/>
              </a:rPr>
              <a:t>à</a:t>
            </a:r>
            <a:r>
              <a:rPr lang="it-IT" sz="2800" b="1">
                <a:solidFill>
                  <a:srgbClr val="FF0066"/>
                </a:solidFill>
                <a:latin typeface="Comic Sans MS" pitchFamily="66" charset="0"/>
                <a:sym typeface="Wingdings" pitchFamily="2" charset="2"/>
              </a:rPr>
              <a:t> </a:t>
            </a:r>
            <a:r>
              <a:rPr lang="en-US" sz="2800" b="1" u="sng">
                <a:solidFill>
                  <a:srgbClr val="FF0066"/>
                </a:solidFill>
                <a:latin typeface="Comic Sans MS" pitchFamily="66" charset="0"/>
                <a:sym typeface="Wingdings" pitchFamily="2" charset="2"/>
              </a:rPr>
              <a:t>misurabile</a:t>
            </a:r>
            <a:endParaRPr lang="it-IT" sz="2800" b="1" u="sng">
              <a:solidFill>
                <a:srgbClr val="FF0066"/>
              </a:solidFill>
              <a:latin typeface="Comic Sans MS" pitchFamily="66" charset="0"/>
              <a:sym typeface="Wingdings" pitchFamily="2" charset="2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433388" y="3682999"/>
            <a:ext cx="7942263" cy="2978149"/>
            <a:chOff x="273" y="2320"/>
            <a:chExt cx="5003" cy="1876"/>
          </a:xfrm>
        </p:grpSpPr>
        <p:sp>
          <p:nvSpPr>
            <p:cNvPr id="45060" name="Text Box 4"/>
            <p:cNvSpPr txBox="1">
              <a:spLocks noChangeArrowheads="1"/>
            </p:cNvSpPr>
            <p:nvPr/>
          </p:nvSpPr>
          <p:spPr bwMode="auto">
            <a:xfrm>
              <a:off x="273" y="2320"/>
              <a:ext cx="5003" cy="1876"/>
            </a:xfrm>
            <a:prstGeom prst="rect">
              <a:avLst/>
            </a:prstGeom>
            <a:gradFill rotWithShape="0">
              <a:gsLst>
                <a:gs pos="0">
                  <a:srgbClr val="FFFF99"/>
                </a:gs>
                <a:gs pos="100000">
                  <a:srgbClr val="CCFF33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800" b="1" dirty="0" err="1">
                  <a:solidFill>
                    <a:srgbClr val="FF0066"/>
                  </a:solidFill>
                  <a:latin typeface="Comic Sans MS" pitchFamily="66" charset="0"/>
                </a:rPr>
                <a:t>Misura</a:t>
              </a:r>
              <a:r>
                <a:rPr lang="en-US" sz="2800" b="1" dirty="0">
                  <a:solidFill>
                    <a:srgbClr val="FF0066"/>
                  </a:solidFill>
                  <a:latin typeface="Comic Sans MS" pitchFamily="66" charset="0"/>
                </a:rPr>
                <a:t> </a:t>
              </a:r>
              <a:r>
                <a:rPr lang="en-US" b="1" dirty="0" err="1">
                  <a:solidFill>
                    <a:srgbClr val="FF0066"/>
                  </a:solidFill>
                  <a:latin typeface="Comic Sans MS" pitchFamily="66" charset="0"/>
                </a:rPr>
                <a:t>di</a:t>
              </a:r>
              <a:r>
                <a:rPr lang="en-US" b="1" dirty="0">
                  <a:solidFill>
                    <a:srgbClr val="FF0066"/>
                  </a:solidFill>
                  <a:latin typeface="Comic Sans MS" pitchFamily="66" charset="0"/>
                </a:rPr>
                <a:t> </a:t>
              </a:r>
              <a:r>
                <a:rPr lang="en-US" b="1" dirty="0" err="1">
                  <a:solidFill>
                    <a:srgbClr val="FF0066"/>
                  </a:solidFill>
                  <a:latin typeface="Comic Sans MS" pitchFamily="66" charset="0"/>
                </a:rPr>
                <a:t>una</a:t>
              </a:r>
              <a:r>
                <a:rPr lang="en-US" b="1" dirty="0">
                  <a:solidFill>
                    <a:srgbClr val="FF0066"/>
                  </a:solidFill>
                  <a:latin typeface="Comic Sans MS" pitchFamily="66" charset="0"/>
                </a:rPr>
                <a:t> </a:t>
              </a:r>
              <a:r>
                <a:rPr lang="en-US" b="1" dirty="0" err="1">
                  <a:solidFill>
                    <a:srgbClr val="FF0066"/>
                  </a:solidFill>
                  <a:latin typeface="Comic Sans MS" pitchFamily="66" charset="0"/>
                </a:rPr>
                <a:t>grandezza</a:t>
              </a:r>
              <a:r>
                <a:rPr lang="en-US" b="1" dirty="0">
                  <a:solidFill>
                    <a:srgbClr val="FF0066"/>
                  </a:solidFill>
                  <a:latin typeface="Comic Sans MS" pitchFamily="66" charset="0"/>
                </a:rPr>
                <a:t>:</a:t>
              </a:r>
            </a:p>
            <a:p>
              <a:pPr>
                <a:lnSpc>
                  <a:spcPct val="90000"/>
                </a:lnSpc>
                <a:buFontTx/>
                <a:buChar char="•"/>
              </a:pPr>
              <a:r>
                <a:rPr lang="en-US" sz="2000" b="1" dirty="0">
                  <a:latin typeface="Comic Sans MS" pitchFamily="66" charset="0"/>
                </a:rPr>
                <a:t> </a:t>
              </a:r>
              <a:r>
                <a:rPr lang="en-US" sz="2000" b="1" dirty="0" err="1">
                  <a:latin typeface="Comic Sans MS" pitchFamily="66" charset="0"/>
                </a:rPr>
                <a:t>mediante</a:t>
              </a:r>
              <a:r>
                <a:rPr lang="en-US" sz="2000" b="1" dirty="0">
                  <a:latin typeface="Comic Sans MS" pitchFamily="66" charset="0"/>
                </a:rPr>
                <a:t> un </a:t>
              </a:r>
              <a:r>
                <a:rPr lang="en-US" b="1" dirty="0" err="1">
                  <a:solidFill>
                    <a:srgbClr val="0000FF"/>
                  </a:solidFill>
                  <a:latin typeface="Comic Sans MS" pitchFamily="66" charset="0"/>
                </a:rPr>
                <a:t>dispositivo</a:t>
              </a:r>
              <a:r>
                <a:rPr lang="en-US" b="1" dirty="0">
                  <a:solidFill>
                    <a:srgbClr val="0000FF"/>
                  </a:solidFill>
                  <a:latin typeface="Comic Sans MS" pitchFamily="66" charset="0"/>
                </a:rPr>
                <a:t> </a:t>
              </a:r>
              <a:r>
                <a:rPr lang="en-US" b="1" dirty="0" err="1">
                  <a:solidFill>
                    <a:srgbClr val="0000FF"/>
                  </a:solidFill>
                  <a:latin typeface="Comic Sans MS" pitchFamily="66" charset="0"/>
                </a:rPr>
                <a:t>sperimentale</a:t>
              </a:r>
              <a:endParaRPr lang="en-US" b="1" dirty="0">
                <a:solidFill>
                  <a:srgbClr val="0000FF"/>
                </a:solidFill>
                <a:latin typeface="Comic Sans MS" pitchFamily="66" charset="0"/>
              </a:endParaRPr>
            </a:p>
            <a:p>
              <a:pPr>
                <a:lnSpc>
                  <a:spcPct val="90000"/>
                </a:lnSpc>
                <a:buFontTx/>
                <a:buChar char="•"/>
              </a:pPr>
              <a:r>
                <a:rPr lang="en-US" sz="2000" b="1" dirty="0">
                  <a:latin typeface="Comic Sans MS" pitchFamily="66" charset="0"/>
                </a:rPr>
                <a:t> in </a:t>
              </a:r>
              <a:r>
                <a:rPr lang="en-US" sz="2000" b="1" dirty="0" err="1">
                  <a:latin typeface="Comic Sans MS" pitchFamily="66" charset="0"/>
                </a:rPr>
                <a:t>confronto</a:t>
              </a:r>
              <a:r>
                <a:rPr lang="en-US" sz="2000" b="1" dirty="0">
                  <a:latin typeface="Comic Sans MS" pitchFamily="66" charset="0"/>
                </a:rPr>
                <a:t> con </a:t>
              </a:r>
              <a:r>
                <a:rPr lang="en-US" sz="2000" b="1" dirty="0" err="1">
                  <a:latin typeface="Comic Sans MS" pitchFamily="66" charset="0"/>
                </a:rPr>
                <a:t>un’altra</a:t>
              </a:r>
              <a:r>
                <a:rPr lang="en-US" sz="2000" b="1" dirty="0">
                  <a:latin typeface="Comic Sans MS" pitchFamily="66" charset="0"/>
                </a:rPr>
                <a:t> </a:t>
              </a:r>
              <a:r>
                <a:rPr lang="en-US" b="1" u="sng" dirty="0" err="1">
                  <a:solidFill>
                    <a:srgbClr val="0000FF"/>
                  </a:solidFill>
                  <a:latin typeface="Comic Sans MS" pitchFamily="66" charset="0"/>
                </a:rPr>
                <a:t>grandezza</a:t>
              </a:r>
              <a:r>
                <a:rPr lang="en-US" b="1" u="sng" dirty="0">
                  <a:solidFill>
                    <a:srgbClr val="0000FF"/>
                  </a:solidFill>
                  <a:latin typeface="Comic Sans MS" pitchFamily="66" charset="0"/>
                </a:rPr>
                <a:t> </a:t>
              </a:r>
              <a:r>
                <a:rPr lang="en-US" b="1" u="sng" dirty="0" err="1">
                  <a:solidFill>
                    <a:srgbClr val="0000FF"/>
                  </a:solidFill>
                  <a:latin typeface="Comic Sans MS" pitchFamily="66" charset="0"/>
                </a:rPr>
                <a:t>omogenea</a:t>
              </a:r>
              <a:r>
                <a:rPr lang="en-US" b="1" u="sng" dirty="0">
                  <a:solidFill>
                    <a:srgbClr val="0000FF"/>
                  </a:solidFill>
                  <a:latin typeface="Comic Sans MS" pitchFamily="66" charset="0"/>
                </a:rPr>
                <a:t> </a:t>
              </a:r>
              <a:r>
                <a:rPr lang="en-US" b="1" u="sng" dirty="0" err="1">
                  <a:solidFill>
                    <a:srgbClr val="0000FF"/>
                  </a:solidFill>
                  <a:latin typeface="Comic Sans MS" pitchFamily="66" charset="0"/>
                </a:rPr>
                <a:t>di</a:t>
              </a:r>
              <a:r>
                <a:rPr lang="en-US" b="1" u="sng" dirty="0">
                  <a:solidFill>
                    <a:srgbClr val="0000FF"/>
                  </a:solidFill>
                  <a:latin typeface="Comic Sans MS" pitchFamily="66" charset="0"/>
                </a:rPr>
                <a:t> </a:t>
              </a:r>
              <a:r>
                <a:rPr lang="en-US" b="1" u="sng" dirty="0" err="1">
                  <a:solidFill>
                    <a:srgbClr val="0000FF"/>
                  </a:solidFill>
                  <a:latin typeface="Comic Sans MS" pitchFamily="66" charset="0"/>
                </a:rPr>
                <a:t>riferimento</a:t>
              </a:r>
              <a:endParaRPr lang="en-US" sz="1000" b="1" dirty="0">
                <a:solidFill>
                  <a:srgbClr val="0000FF"/>
                </a:solidFill>
                <a:latin typeface="Comic Sans MS" pitchFamily="66" charset="0"/>
              </a:endParaRPr>
            </a:p>
            <a:p>
              <a:pPr>
                <a:lnSpc>
                  <a:spcPct val="90000"/>
                </a:lnSpc>
              </a:pPr>
              <a:r>
                <a:rPr lang="en-US" sz="2000" b="1" dirty="0">
                  <a:solidFill>
                    <a:srgbClr val="0000FF"/>
                  </a:solidFill>
                  <a:latin typeface="Comic Sans MS" pitchFamily="66" charset="0"/>
                </a:rPr>
                <a:t>                                              </a:t>
              </a:r>
              <a:r>
                <a:rPr lang="en-US" b="1" dirty="0" err="1">
                  <a:solidFill>
                    <a:srgbClr val="0000FF"/>
                  </a:solidFill>
                  <a:latin typeface="Comic Sans MS" pitchFamily="66" charset="0"/>
                </a:rPr>
                <a:t>costante</a:t>
              </a:r>
              <a:r>
                <a:rPr lang="en-US" b="1" dirty="0">
                  <a:solidFill>
                    <a:srgbClr val="0000FF"/>
                  </a:solidFill>
                  <a:latin typeface="Comic Sans MS" pitchFamily="66" charset="0"/>
                </a:rPr>
                <a:t> </a:t>
              </a:r>
              <a:r>
                <a:rPr lang="en-US" b="1" dirty="0" err="1">
                  <a:solidFill>
                    <a:srgbClr val="0000FF"/>
                  </a:solidFill>
                  <a:latin typeface="Comic Sans MS" pitchFamily="66" charset="0"/>
                </a:rPr>
                <a:t>e</a:t>
              </a:r>
              <a:r>
                <a:rPr lang="en-US" b="1" dirty="0">
                  <a:solidFill>
                    <a:srgbClr val="0000FF"/>
                  </a:solidFill>
                  <a:latin typeface="Comic Sans MS" pitchFamily="66" charset="0"/>
                </a:rPr>
                <a:t> </a:t>
              </a:r>
              <a:r>
                <a:rPr lang="en-US" b="1" dirty="0" err="1">
                  <a:solidFill>
                    <a:srgbClr val="0000FF"/>
                  </a:solidFill>
                  <a:latin typeface="Comic Sans MS" pitchFamily="66" charset="0"/>
                </a:rPr>
                <a:t>riproducibile</a:t>
              </a:r>
              <a:endParaRPr lang="en-US" b="1" u="sng" dirty="0">
                <a:solidFill>
                  <a:srgbClr val="0000FF"/>
                </a:solidFill>
                <a:latin typeface="Comic Sans MS" pitchFamily="66" charset="0"/>
              </a:endParaRPr>
            </a:p>
            <a:p>
              <a:pPr>
                <a:lnSpc>
                  <a:spcPct val="90000"/>
                </a:lnSpc>
              </a:pPr>
              <a:r>
                <a:rPr lang="en-US" sz="2800" b="1" dirty="0" err="1">
                  <a:solidFill>
                    <a:srgbClr val="FF0066"/>
                  </a:solidFill>
                  <a:latin typeface="Comic Sans MS" pitchFamily="66" charset="0"/>
                </a:rPr>
                <a:t>Espressione</a:t>
              </a:r>
              <a:r>
                <a:rPr lang="en-US" sz="2800" b="1" dirty="0">
                  <a:solidFill>
                    <a:srgbClr val="FF0066"/>
                  </a:solidFill>
                  <a:latin typeface="Comic Sans MS" pitchFamily="66" charset="0"/>
                </a:rPr>
                <a:t> </a:t>
              </a:r>
            </a:p>
            <a:p>
              <a:pPr>
                <a:lnSpc>
                  <a:spcPct val="90000"/>
                </a:lnSpc>
              </a:pPr>
              <a:r>
                <a:rPr lang="en-US" b="1" dirty="0" err="1">
                  <a:solidFill>
                    <a:srgbClr val="FF0066"/>
                  </a:solidFill>
                  <a:latin typeface="Comic Sans MS" pitchFamily="66" charset="0"/>
                </a:rPr>
                <a:t>di</a:t>
              </a:r>
              <a:r>
                <a:rPr lang="en-US" b="1" dirty="0">
                  <a:solidFill>
                    <a:srgbClr val="FF0066"/>
                  </a:solidFill>
                  <a:latin typeface="Comic Sans MS" pitchFamily="66" charset="0"/>
                </a:rPr>
                <a:t> </a:t>
              </a:r>
              <a:r>
                <a:rPr lang="en-US" b="1" dirty="0" err="1">
                  <a:solidFill>
                    <a:srgbClr val="FF0066"/>
                  </a:solidFill>
                  <a:latin typeface="Comic Sans MS" pitchFamily="66" charset="0"/>
                </a:rPr>
                <a:t>una</a:t>
              </a:r>
              <a:r>
                <a:rPr lang="en-US" b="1" dirty="0">
                  <a:solidFill>
                    <a:srgbClr val="FF0066"/>
                  </a:solidFill>
                  <a:latin typeface="Comic Sans MS" pitchFamily="66" charset="0"/>
                </a:rPr>
                <a:t> </a:t>
              </a:r>
              <a:r>
                <a:rPr lang="en-US" b="1" dirty="0" err="1">
                  <a:solidFill>
                    <a:srgbClr val="FF0066"/>
                  </a:solidFill>
                  <a:latin typeface="Comic Sans MS" pitchFamily="66" charset="0"/>
                </a:rPr>
                <a:t>grandezza</a:t>
              </a:r>
              <a:r>
                <a:rPr lang="en-US" b="1" dirty="0">
                  <a:solidFill>
                    <a:srgbClr val="FF0066"/>
                  </a:solidFill>
                  <a:latin typeface="Comic Sans MS" pitchFamily="66" charset="0"/>
                </a:rPr>
                <a:t>:                      </a:t>
              </a:r>
            </a:p>
            <a:p>
              <a:pPr>
                <a:lnSpc>
                  <a:spcPct val="90000"/>
                </a:lnSpc>
              </a:pPr>
              <a:r>
                <a:rPr lang="en-US" sz="2800" b="1" dirty="0" err="1">
                  <a:solidFill>
                    <a:srgbClr val="009900"/>
                  </a:solidFill>
                  <a:latin typeface="Comic Sans MS" pitchFamily="66" charset="0"/>
                </a:rPr>
                <a:t>numero</a:t>
              </a:r>
              <a:r>
                <a:rPr lang="en-US" sz="2800" b="1" dirty="0">
                  <a:solidFill>
                    <a:srgbClr val="009900"/>
                  </a:solidFill>
                  <a:latin typeface="Comic Sans MS" pitchFamily="66" charset="0"/>
                </a:rPr>
                <a:t> + unit</a:t>
              </a:r>
              <a:r>
                <a:rPr lang="it-IT" sz="2800" b="1" dirty="0" err="1">
                  <a:solidFill>
                    <a:srgbClr val="009900"/>
                  </a:solidFill>
                  <a:latin typeface="Comic Sans MS" pitchFamily="66" charset="0"/>
                  <a:cs typeface="Times New Roman" pitchFamily="18" charset="0"/>
                </a:rPr>
                <a:t>à</a:t>
              </a:r>
              <a:r>
                <a:rPr lang="it-IT" sz="2800" b="1" dirty="0">
                  <a:solidFill>
                    <a:srgbClr val="009900"/>
                  </a:solidFill>
                  <a:latin typeface="Comic Sans MS" pitchFamily="66" charset="0"/>
                </a:rPr>
                <a:t> </a:t>
              </a:r>
              <a:r>
                <a:rPr lang="en-US" sz="2800" b="1" dirty="0" err="1">
                  <a:solidFill>
                    <a:srgbClr val="009900"/>
                  </a:solidFill>
                  <a:latin typeface="Comic Sans MS" pitchFamily="66" charset="0"/>
                </a:rPr>
                <a:t>di</a:t>
              </a:r>
              <a:r>
                <a:rPr lang="en-US" sz="2800" b="1" dirty="0">
                  <a:solidFill>
                    <a:srgbClr val="009900"/>
                  </a:solidFill>
                  <a:latin typeface="Comic Sans MS" pitchFamily="66" charset="0"/>
                </a:rPr>
                <a:t> </a:t>
              </a:r>
              <a:r>
                <a:rPr lang="en-US" sz="2800" b="1" dirty="0" err="1" smtClean="0">
                  <a:solidFill>
                    <a:srgbClr val="009900"/>
                  </a:solidFill>
                  <a:latin typeface="Comic Sans MS" pitchFamily="66" charset="0"/>
                </a:rPr>
                <a:t>misura</a:t>
              </a:r>
              <a:endParaRPr lang="en-US" sz="2800" b="1" dirty="0" smtClean="0">
                <a:solidFill>
                  <a:srgbClr val="009900"/>
                </a:solidFill>
                <a:latin typeface="Comic Sans MS" pitchFamily="66" charset="0"/>
              </a:endParaRPr>
            </a:p>
            <a:p>
              <a:pPr>
                <a:lnSpc>
                  <a:spcPct val="90000"/>
                </a:lnSpc>
              </a:pPr>
              <a:endParaRPr lang="en-US" sz="2800" b="1" dirty="0" smtClean="0">
                <a:solidFill>
                  <a:srgbClr val="009900"/>
                </a:solidFill>
                <a:latin typeface="Comic Sans MS" pitchFamily="66" charset="0"/>
              </a:endParaRPr>
            </a:p>
            <a:p>
              <a:pPr>
                <a:lnSpc>
                  <a:spcPct val="90000"/>
                </a:lnSpc>
              </a:pPr>
              <a:r>
                <a:rPr lang="en-US" b="1" dirty="0">
                  <a:solidFill>
                    <a:schemeClr val="accent2"/>
                  </a:solidFill>
                  <a:latin typeface="Comic Sans MS" pitchFamily="66" charset="0"/>
                  <a:sym typeface="Wingdings" pitchFamily="2" charset="2"/>
                </a:rPr>
                <a:t>            </a:t>
              </a:r>
              <a:r>
                <a:rPr lang="en-US" b="1" dirty="0" err="1">
                  <a:solidFill>
                    <a:srgbClr val="0000FF"/>
                  </a:solidFill>
                  <a:latin typeface="Comic Sans MS" pitchFamily="66" charset="0"/>
                  <a:sym typeface="Wingdings" pitchFamily="2" charset="2"/>
                </a:rPr>
                <a:t>rapporto</a:t>
              </a:r>
              <a:r>
                <a:rPr lang="en-US" b="1" dirty="0">
                  <a:solidFill>
                    <a:srgbClr val="0000FF"/>
                  </a:solidFill>
                  <a:latin typeface="Comic Sans MS" pitchFamily="66" charset="0"/>
                  <a:sym typeface="Wingdings" pitchFamily="2" charset="2"/>
                </a:rPr>
                <a:t> </a:t>
              </a:r>
              <a:r>
                <a:rPr lang="en-US" b="1" dirty="0" err="1">
                  <a:solidFill>
                    <a:srgbClr val="0000FF"/>
                  </a:solidFill>
                  <a:latin typeface="Comic Sans MS" pitchFamily="66" charset="0"/>
                  <a:sym typeface="Wingdings" pitchFamily="2" charset="2"/>
                </a:rPr>
                <a:t>tra</a:t>
              </a:r>
              <a:r>
                <a:rPr lang="en-US" b="1" dirty="0">
                  <a:solidFill>
                    <a:srgbClr val="0000FF"/>
                  </a:solidFill>
                  <a:latin typeface="Comic Sans MS" pitchFamily="66" charset="0"/>
                  <a:sym typeface="Wingdings" pitchFamily="2" charset="2"/>
                </a:rPr>
                <a:t> </a:t>
              </a:r>
              <a:r>
                <a:rPr lang="en-US" b="1" dirty="0" err="1">
                  <a:solidFill>
                    <a:srgbClr val="0000FF"/>
                  </a:solidFill>
                  <a:latin typeface="Comic Sans MS" pitchFamily="66" charset="0"/>
                  <a:sym typeface="Wingdings" pitchFamily="2" charset="2"/>
                </a:rPr>
                <a:t>misura</a:t>
              </a:r>
              <a:r>
                <a:rPr lang="en-US" b="1" dirty="0">
                  <a:solidFill>
                    <a:srgbClr val="0000FF"/>
                  </a:solidFill>
                  <a:latin typeface="Comic Sans MS" pitchFamily="66" charset="0"/>
                  <a:sym typeface="Wingdings" pitchFamily="2" charset="2"/>
                </a:rPr>
                <a:t> </a:t>
              </a:r>
              <a:r>
                <a:rPr lang="en-US" b="1" dirty="0" err="1">
                  <a:solidFill>
                    <a:srgbClr val="0000FF"/>
                  </a:solidFill>
                  <a:latin typeface="Comic Sans MS" pitchFamily="66" charset="0"/>
                  <a:sym typeface="Wingdings" pitchFamily="2" charset="2"/>
                </a:rPr>
                <a:t>e</a:t>
              </a:r>
              <a:r>
                <a:rPr lang="en-US" b="1" dirty="0">
                  <a:solidFill>
                    <a:srgbClr val="0000FF"/>
                  </a:solidFill>
                  <a:latin typeface="Comic Sans MS" pitchFamily="66" charset="0"/>
                  <a:sym typeface="Wingdings" pitchFamily="2" charset="2"/>
                </a:rPr>
                <a:t> </a:t>
              </a:r>
              <a:r>
                <a:rPr lang="en-US" b="1" dirty="0" err="1">
                  <a:solidFill>
                    <a:srgbClr val="0000FF"/>
                  </a:solidFill>
                  <a:latin typeface="Comic Sans MS" pitchFamily="66" charset="0"/>
                  <a:sym typeface="Wingdings" pitchFamily="2" charset="2"/>
                </a:rPr>
                <a:t>campione</a:t>
              </a:r>
              <a:r>
                <a:rPr lang="en-US" b="1" dirty="0">
                  <a:solidFill>
                    <a:srgbClr val="0000FF"/>
                  </a:solidFill>
                  <a:latin typeface="Comic Sans MS" pitchFamily="66" charset="0"/>
                  <a:sym typeface="Wingdings" pitchFamily="2" charset="2"/>
                </a:rPr>
                <a:t> </a:t>
              </a:r>
              <a:r>
                <a:rPr lang="en-US" b="1" dirty="0" err="1">
                  <a:solidFill>
                    <a:srgbClr val="0000FF"/>
                  </a:solidFill>
                  <a:latin typeface="Comic Sans MS" pitchFamily="66" charset="0"/>
                  <a:sym typeface="Wingdings" pitchFamily="2" charset="2"/>
                </a:rPr>
                <a:t>di</a:t>
              </a:r>
              <a:r>
                <a:rPr lang="en-US" b="1" dirty="0">
                  <a:solidFill>
                    <a:srgbClr val="0000FF"/>
                  </a:solidFill>
                  <a:latin typeface="Comic Sans MS" pitchFamily="66" charset="0"/>
                  <a:sym typeface="Wingdings" pitchFamily="2" charset="2"/>
                </a:rPr>
                <a:t> </a:t>
              </a:r>
              <a:r>
                <a:rPr lang="en-US" b="1" dirty="0" err="1">
                  <a:solidFill>
                    <a:srgbClr val="0000FF"/>
                  </a:solidFill>
                  <a:latin typeface="Comic Sans MS" pitchFamily="66" charset="0"/>
                  <a:sym typeface="Wingdings" pitchFamily="2" charset="2"/>
                </a:rPr>
                <a:t>riferimento</a:t>
              </a:r>
              <a:endParaRPr lang="it-IT" sz="2800" b="1" dirty="0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45061" name="Line 5"/>
            <p:cNvSpPr>
              <a:spLocks noChangeShapeType="1"/>
            </p:cNvSpPr>
            <p:nvPr/>
          </p:nvSpPr>
          <p:spPr bwMode="auto">
            <a:xfrm flipH="1">
              <a:off x="2328" y="2978"/>
              <a:ext cx="730" cy="551"/>
            </a:xfrm>
            <a:prstGeom prst="line">
              <a:avLst/>
            </a:prstGeom>
            <a:noFill/>
            <a:ln w="76200">
              <a:solidFill>
                <a:srgbClr val="FF00FF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5062" name="Line 6"/>
            <p:cNvSpPr>
              <a:spLocks noChangeShapeType="1"/>
            </p:cNvSpPr>
            <p:nvPr/>
          </p:nvSpPr>
          <p:spPr bwMode="auto">
            <a:xfrm>
              <a:off x="624" y="3788"/>
              <a:ext cx="480" cy="216"/>
            </a:xfrm>
            <a:prstGeom prst="line">
              <a:avLst/>
            </a:prstGeom>
            <a:noFill/>
            <a:ln w="76200">
              <a:solidFill>
                <a:srgbClr val="FF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722313" y="2610644"/>
            <a:ext cx="7696200" cy="801688"/>
            <a:chOff x="480" y="1392"/>
            <a:chExt cx="4848" cy="505"/>
          </a:xfrm>
        </p:grpSpPr>
        <p:sp>
          <p:nvSpPr>
            <p:cNvPr id="45063" name="Text Box 7"/>
            <p:cNvSpPr txBox="1">
              <a:spLocks noChangeArrowheads="1"/>
            </p:cNvSpPr>
            <p:nvPr/>
          </p:nvSpPr>
          <p:spPr bwMode="auto">
            <a:xfrm>
              <a:off x="480" y="1488"/>
              <a:ext cx="4823" cy="409"/>
            </a:xfrm>
            <a:prstGeom prst="rect">
              <a:avLst/>
            </a:prstGeom>
            <a:solidFill>
              <a:srgbClr val="00FFFF">
                <a:alpha val="50000"/>
              </a:srgbClr>
            </a:solidFill>
            <a:ln w="38100">
              <a:solidFill>
                <a:srgbClr val="00808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Tahoma" pitchFamily="34" charset="0"/>
                </a:rPr>
                <a:t>Sensazione di caldo/freddo   NO  (soggettiva, diversa per ciascuno)         </a:t>
              </a:r>
            </a:p>
            <a:p>
              <a:r>
                <a:rPr lang="en-US" sz="1600" b="1">
                  <a:latin typeface="Tahoma" pitchFamily="34" charset="0"/>
                </a:rPr>
                <a:t>Temperatura                           SI    (oggettiva, uguale per tutti)</a:t>
              </a:r>
              <a:r>
                <a:rPr lang="en-US" sz="1800" b="1">
                  <a:latin typeface="Tahoma" pitchFamily="34" charset="0"/>
                </a:rPr>
                <a:t>               </a:t>
              </a:r>
            </a:p>
          </p:txBody>
        </p:sp>
        <p:sp>
          <p:nvSpPr>
            <p:cNvPr id="45064" name="AutoShape 8"/>
            <p:cNvSpPr>
              <a:spLocks noChangeArrowheads="1"/>
            </p:cNvSpPr>
            <p:nvPr/>
          </p:nvSpPr>
          <p:spPr bwMode="auto">
            <a:xfrm>
              <a:off x="4896" y="1392"/>
              <a:ext cx="432" cy="288"/>
            </a:xfrm>
            <a:prstGeom prst="pentagon">
              <a:avLst/>
            </a:prstGeom>
            <a:solidFill>
              <a:srgbClr val="FFCC66"/>
            </a:solidFill>
            <a:ln w="38100">
              <a:solidFill>
                <a:srgbClr val="0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it-IT" sz="2000" b="1" i="1">
                  <a:solidFill>
                    <a:srgbClr val="008080"/>
                  </a:solidFill>
                  <a:latin typeface="Comic Sans MS" pitchFamily="66" charset="0"/>
                </a:rPr>
                <a:t>Es.</a:t>
              </a:r>
            </a:p>
          </p:txBody>
        </p:sp>
      </p:grp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838200" y="88106"/>
            <a:ext cx="7772400" cy="1066800"/>
          </a:xfrm>
          <a:prstGeom prst="rect">
            <a:avLst/>
          </a:prstGeom>
          <a:gradFill rotWithShape="0">
            <a:gsLst>
              <a:gs pos="0">
                <a:srgbClr val="00FFFF"/>
              </a:gs>
              <a:gs pos="50000">
                <a:schemeClr val="bg1"/>
              </a:gs>
              <a:gs pos="100000">
                <a:srgbClr val="00FFFF"/>
              </a:gs>
            </a:gsLst>
            <a:lin ang="5400000" scaled="1"/>
          </a:gradFill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Misura di una grandezza</a:t>
            </a:r>
            <a:endParaRPr kumimoji="0" lang="it-IT" sz="36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C692-1E06-5A48-A85E-8B31FD3AE8ED}" type="slidenum">
              <a:rPr lang="it-IT" smtClean="0"/>
              <a:pPr/>
              <a:t>3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animBg="1" autoUpdateAnimBg="0"/>
      <p:bldP spid="11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  <a:ln/>
        </p:spPr>
        <p:txBody>
          <a:bodyPr/>
          <a:lstStyle/>
          <a:p>
            <a:r>
              <a:rPr lang="en-US" dirty="0" err="1" smtClean="0"/>
              <a:t>Unità</a:t>
            </a:r>
            <a:r>
              <a:rPr lang="en-US" dirty="0" smtClean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misura</a:t>
            </a:r>
            <a:endParaRPr lang="it-IT" dirty="0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14300" y="5041901"/>
            <a:ext cx="8724900" cy="1152525"/>
            <a:chOff x="0" y="3216"/>
            <a:chExt cx="5496" cy="726"/>
          </a:xfrm>
        </p:grpSpPr>
        <p:pic>
          <p:nvPicPr>
            <p:cNvPr id="46084" name="Picture 4" descr="pericolo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216"/>
              <a:ext cx="256" cy="271"/>
            </a:xfrm>
            <a:prstGeom prst="rect">
              <a:avLst/>
            </a:prstGeom>
            <a:noFill/>
          </p:spPr>
        </p:pic>
        <p:sp>
          <p:nvSpPr>
            <p:cNvPr id="46085" name="Text Box 5"/>
            <p:cNvSpPr txBox="1">
              <a:spLocks noChangeArrowheads="1"/>
            </p:cNvSpPr>
            <p:nvPr/>
          </p:nvSpPr>
          <p:spPr bwMode="auto">
            <a:xfrm>
              <a:off x="288" y="3264"/>
              <a:ext cx="5208" cy="678"/>
            </a:xfrm>
            <a:prstGeom prst="rect">
              <a:avLst/>
            </a:prstGeom>
            <a:gradFill rotWithShape="0">
              <a:gsLst>
                <a:gs pos="0">
                  <a:srgbClr val="FFCCFF"/>
                </a:gs>
                <a:gs pos="100000">
                  <a:srgbClr val="FFFFFF"/>
                </a:gs>
              </a:gsLst>
              <a:lin ang="5400000" scaled="1"/>
            </a:gradFill>
            <a:ln w="38100">
              <a:solidFill>
                <a:srgbClr val="FF00FF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b="1">
                  <a:solidFill>
                    <a:srgbClr val="CC3399"/>
                  </a:solidFill>
                  <a:latin typeface="Comic Sans MS" pitchFamily="66" charset="0"/>
                </a:rPr>
                <a:t>MAI dimenticare l’unit</a:t>
              </a:r>
              <a:r>
                <a:rPr lang="it-IT" b="1">
                  <a:solidFill>
                    <a:srgbClr val="CC3399"/>
                  </a:solidFill>
                  <a:latin typeface="Comic Sans MS" pitchFamily="66" charset="0"/>
                  <a:cs typeface="Times New Roman" pitchFamily="18" charset="0"/>
                </a:rPr>
                <a:t>à</a:t>
              </a:r>
              <a:r>
                <a:rPr lang="en-US" b="1">
                  <a:solidFill>
                    <a:srgbClr val="CC3399"/>
                  </a:solidFill>
                  <a:latin typeface="Comic Sans MS" pitchFamily="66" charset="0"/>
                  <a:cs typeface="Times New Roman" pitchFamily="18" charset="0"/>
                </a:rPr>
                <a:t> di misura!</a:t>
              </a:r>
            </a:p>
            <a:p>
              <a:pPr>
                <a:lnSpc>
                  <a:spcPct val="90000"/>
                </a:lnSpc>
              </a:pPr>
              <a:endParaRPr lang="en-US" sz="500" b="1">
                <a:solidFill>
                  <a:srgbClr val="CC3399"/>
                </a:solidFill>
                <a:latin typeface="Comic Sans MS" pitchFamily="66" charset="0"/>
                <a:cs typeface="Times New Roman" pitchFamily="18" charset="0"/>
              </a:endParaRPr>
            </a:p>
            <a:p>
              <a:pPr>
                <a:lnSpc>
                  <a:spcPct val="90000"/>
                </a:lnSpc>
              </a:pPr>
              <a:r>
                <a:rPr lang="en-US" sz="2000" b="1">
                  <a:latin typeface="Comic Sans MS" pitchFamily="66" charset="0"/>
                  <a:cs typeface="Times New Roman" pitchFamily="18" charset="0"/>
                </a:rPr>
                <a:t>Dire “un corpo </a:t>
              </a:r>
              <a:r>
                <a:rPr lang="it-IT" sz="2000" b="1">
                  <a:latin typeface="Comic Sans MS" pitchFamily="66" charset="0"/>
                  <a:cs typeface="Times New Roman" pitchFamily="18" charset="0"/>
                </a:rPr>
                <a:t>è </a:t>
              </a:r>
              <a:r>
                <a:rPr lang="en-US" sz="2000" b="1">
                  <a:latin typeface="Comic Sans MS" pitchFamily="66" charset="0"/>
                  <a:cs typeface="Times New Roman" pitchFamily="18" charset="0"/>
                </a:rPr>
                <a:t>lungo 24”</a:t>
              </a:r>
              <a:r>
                <a:rPr lang="en-US" sz="2000" b="1">
                  <a:solidFill>
                    <a:srgbClr val="CC3399"/>
                  </a:solidFill>
                  <a:latin typeface="Comic Sans MS" pitchFamily="66" charset="0"/>
                  <a:cs typeface="Times New Roman" pitchFamily="18" charset="0"/>
                </a:rPr>
                <a:t> non ha senso.</a:t>
              </a:r>
            </a:p>
            <a:p>
              <a:pPr>
                <a:lnSpc>
                  <a:spcPct val="90000"/>
                </a:lnSpc>
              </a:pPr>
              <a:r>
                <a:rPr lang="en-US" sz="2000" b="1">
                  <a:latin typeface="Comic Sans MS" pitchFamily="66" charset="0"/>
                  <a:cs typeface="Times New Roman" pitchFamily="18" charset="0"/>
                </a:rPr>
                <a:t>Dire “la densit</a:t>
              </a:r>
              <a:r>
                <a:rPr lang="it-IT" sz="2000" b="1">
                  <a:latin typeface="Comic Sans MS" pitchFamily="66" charset="0"/>
                  <a:cs typeface="Times New Roman" pitchFamily="18" charset="0"/>
                </a:rPr>
                <a:t>à </a:t>
              </a:r>
              <a:r>
                <a:rPr lang="en-US" sz="2000" b="1">
                  <a:latin typeface="Comic Sans MS" pitchFamily="66" charset="0"/>
                  <a:cs typeface="Times New Roman" pitchFamily="18" charset="0"/>
                </a:rPr>
                <a:t>dell’acqua </a:t>
              </a:r>
              <a:r>
                <a:rPr lang="it-IT" sz="2000" b="1">
                  <a:latin typeface="Comic Sans MS" pitchFamily="66" charset="0"/>
                  <a:cs typeface="Times New Roman" pitchFamily="18" charset="0"/>
                </a:rPr>
                <a:t>è </a:t>
              </a:r>
              <a:r>
                <a:rPr lang="en-US" sz="2000" b="1">
                  <a:latin typeface="Comic Sans MS" pitchFamily="66" charset="0"/>
                  <a:cs typeface="Times New Roman" pitchFamily="18" charset="0"/>
                </a:rPr>
                <a:t>1”</a:t>
              </a:r>
              <a:r>
                <a:rPr lang="en-US" sz="2000" b="1">
                  <a:solidFill>
                    <a:srgbClr val="CC3399"/>
                  </a:solidFill>
                  <a:latin typeface="Comic Sans MS" pitchFamily="66" charset="0"/>
                  <a:cs typeface="Times New Roman" pitchFamily="18" charset="0"/>
                </a:rPr>
                <a:t> non ha senso.   </a:t>
              </a:r>
              <a:r>
                <a:rPr lang="en-US" sz="1800" b="1">
                  <a:solidFill>
                    <a:srgbClr val="009900"/>
                  </a:solidFill>
                  <a:latin typeface="Comic Sans MS" pitchFamily="66" charset="0"/>
                  <a:cs typeface="Times New Roman" pitchFamily="18" charset="0"/>
                </a:rPr>
                <a:t>…e dirlo all’esame…</a:t>
              </a:r>
              <a:endParaRPr lang="it-IT" sz="1800" b="1">
                <a:solidFill>
                  <a:srgbClr val="009900"/>
                </a:solidFill>
                <a:latin typeface="Comic Sans MS" pitchFamily="66" charset="0"/>
                <a:cs typeface="Times New Roman" pitchFamily="18" charset="0"/>
              </a:endParaRPr>
            </a:p>
          </p:txBody>
        </p:sp>
        <p:pic>
          <p:nvPicPr>
            <p:cNvPr id="46086" name="Picture 6" descr="faccina-trist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88" y="3360"/>
              <a:ext cx="341" cy="336"/>
            </a:xfrm>
            <a:prstGeom prst="rect">
              <a:avLst/>
            </a:prstGeom>
            <a:noFill/>
          </p:spPr>
        </p:pic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71827" y="1436050"/>
            <a:ext cx="9010888" cy="2652871"/>
            <a:chOff x="282" y="2112"/>
            <a:chExt cx="5269" cy="295"/>
          </a:xfrm>
        </p:grpSpPr>
        <p:sp>
          <p:nvSpPr>
            <p:cNvPr id="46087" name="Text Box 7"/>
            <p:cNvSpPr txBox="1">
              <a:spLocks noChangeArrowheads="1"/>
            </p:cNvSpPr>
            <p:nvPr/>
          </p:nvSpPr>
          <p:spPr bwMode="auto">
            <a:xfrm>
              <a:off x="282" y="2164"/>
              <a:ext cx="5269" cy="243"/>
            </a:xfrm>
            <a:prstGeom prst="rect">
              <a:avLst/>
            </a:prstGeom>
            <a:solidFill>
              <a:srgbClr val="00FFFF">
                <a:alpha val="50000"/>
              </a:srgbClr>
            </a:solidFill>
            <a:ln w="38100">
              <a:solidFill>
                <a:srgbClr val="008080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800" b="1" dirty="0" err="1">
                  <a:solidFill>
                    <a:schemeClr val="accent2"/>
                  </a:solidFill>
                  <a:latin typeface="Tahoma" pitchFamily="34" charset="0"/>
                </a:rPr>
                <a:t>Lunghezza</a:t>
              </a:r>
              <a:r>
                <a:rPr lang="en-US" sz="1800" b="1" dirty="0">
                  <a:solidFill>
                    <a:schemeClr val="accent2"/>
                  </a:solidFill>
                  <a:latin typeface="Tahoma" pitchFamily="34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Tahoma" pitchFamily="34" charset="0"/>
                </a:rPr>
                <a:t>di</a:t>
              </a:r>
              <a:r>
                <a:rPr lang="en-US" sz="1800" b="1" dirty="0">
                  <a:solidFill>
                    <a:schemeClr val="accent2"/>
                  </a:solidFill>
                  <a:latin typeface="Tahoma" pitchFamily="34" charset="0"/>
                </a:rPr>
                <a:t> un </a:t>
              </a:r>
              <a:r>
                <a:rPr lang="en-US" sz="1800" b="1" dirty="0" err="1">
                  <a:solidFill>
                    <a:schemeClr val="accent2"/>
                  </a:solidFill>
                  <a:latin typeface="Tahoma" pitchFamily="34" charset="0"/>
                </a:rPr>
                <a:t>corpo</a:t>
              </a:r>
              <a:r>
                <a:rPr lang="en-US" sz="1800" b="1" dirty="0">
                  <a:solidFill>
                    <a:schemeClr val="accent2"/>
                  </a:solidFill>
                  <a:latin typeface="Tahoma" pitchFamily="34" charset="0"/>
                </a:rPr>
                <a:t>:</a:t>
              </a:r>
            </a:p>
            <a:p>
              <a:pPr>
                <a:lnSpc>
                  <a:spcPct val="90000"/>
                </a:lnSpc>
              </a:pPr>
              <a:endParaRPr lang="en-US" sz="500" b="1" dirty="0">
                <a:latin typeface="Tahoma" pitchFamily="34" charset="0"/>
              </a:endParaRPr>
            </a:p>
            <a:p>
              <a:pPr>
                <a:lnSpc>
                  <a:spcPct val="90000"/>
                </a:lnSpc>
              </a:pPr>
              <a:r>
                <a:rPr lang="en-US" sz="1800" b="1" dirty="0" err="1">
                  <a:solidFill>
                    <a:srgbClr val="009900"/>
                  </a:solidFill>
                  <a:latin typeface="Tahoma" pitchFamily="34" charset="0"/>
                </a:rPr>
                <a:t>Procedere</a:t>
              </a:r>
              <a:r>
                <a:rPr lang="en-US" sz="1800" b="1" dirty="0">
                  <a:solidFill>
                    <a:srgbClr val="009900"/>
                  </a:solidFill>
                  <a:latin typeface="Tahoma" pitchFamily="34" charset="0"/>
                </a:rPr>
                <a:t> </a:t>
              </a:r>
              <a:r>
                <a:rPr lang="en-US" sz="1800" b="1" dirty="0" err="1">
                  <a:solidFill>
                    <a:srgbClr val="009900"/>
                  </a:solidFill>
                  <a:latin typeface="Tahoma" pitchFamily="34" charset="0"/>
                </a:rPr>
                <a:t>all’operazione</a:t>
              </a:r>
              <a:r>
                <a:rPr lang="en-US" sz="1800" b="1" dirty="0">
                  <a:solidFill>
                    <a:srgbClr val="009900"/>
                  </a:solidFill>
                  <a:latin typeface="Tahoma" pitchFamily="34" charset="0"/>
                </a:rPr>
                <a:t> </a:t>
              </a:r>
              <a:r>
                <a:rPr lang="en-US" sz="1800" b="1" dirty="0" err="1">
                  <a:solidFill>
                    <a:srgbClr val="009900"/>
                  </a:solidFill>
                  <a:latin typeface="Tahoma" pitchFamily="34" charset="0"/>
                </a:rPr>
                <a:t>di</a:t>
              </a:r>
              <a:r>
                <a:rPr lang="en-US" sz="1800" b="1" dirty="0">
                  <a:solidFill>
                    <a:srgbClr val="009900"/>
                  </a:solidFill>
                  <a:latin typeface="Tahoma" pitchFamily="34" charset="0"/>
                </a:rPr>
                <a:t> </a:t>
              </a:r>
              <a:r>
                <a:rPr lang="en-US" sz="1800" b="1" dirty="0" err="1">
                  <a:solidFill>
                    <a:srgbClr val="009900"/>
                  </a:solidFill>
                  <a:latin typeface="Tahoma" pitchFamily="34" charset="0"/>
                </a:rPr>
                <a:t>misura</a:t>
              </a:r>
              <a:r>
                <a:rPr lang="en-US" sz="1800" b="1" dirty="0">
                  <a:solidFill>
                    <a:srgbClr val="009900"/>
                  </a:solidFill>
                  <a:latin typeface="Tahoma" pitchFamily="34" charset="0"/>
                </a:rPr>
                <a:t> </a:t>
              </a:r>
              <a:r>
                <a:rPr lang="en-US" sz="1600" b="1" dirty="0" err="1">
                  <a:solidFill>
                    <a:srgbClr val="009900"/>
                  </a:solidFill>
                  <a:latin typeface="Tahoma" pitchFamily="34" charset="0"/>
                </a:rPr>
                <a:t>mediante</a:t>
              </a:r>
              <a:r>
                <a:rPr lang="en-US" sz="1600" b="1" dirty="0">
                  <a:solidFill>
                    <a:srgbClr val="009900"/>
                  </a:solidFill>
                  <a:latin typeface="Tahoma" pitchFamily="34" charset="0"/>
                </a:rPr>
                <a:t> </a:t>
              </a:r>
              <a:r>
                <a:rPr lang="en-US" sz="1600" b="1" dirty="0" err="1">
                  <a:solidFill>
                    <a:srgbClr val="009900"/>
                  </a:solidFill>
                  <a:latin typeface="Tahoma" pitchFamily="34" charset="0"/>
                </a:rPr>
                <a:t>uno</a:t>
              </a:r>
              <a:r>
                <a:rPr lang="en-US" sz="1600" b="1" dirty="0">
                  <a:solidFill>
                    <a:srgbClr val="009900"/>
                  </a:solidFill>
                  <a:latin typeface="Tahoma" pitchFamily="34" charset="0"/>
                </a:rPr>
                <a:t> </a:t>
              </a:r>
              <a:r>
                <a:rPr lang="en-US" sz="1600" b="1" dirty="0" err="1" smtClean="0">
                  <a:solidFill>
                    <a:srgbClr val="009900"/>
                  </a:solidFill>
                  <a:latin typeface="Tahoma" pitchFamily="34" charset="0"/>
                </a:rPr>
                <a:t>strumento</a:t>
              </a:r>
              <a:endParaRPr lang="en-US" sz="1600" b="1" dirty="0" smtClean="0">
                <a:solidFill>
                  <a:srgbClr val="009900"/>
                </a:solidFill>
                <a:latin typeface="Tahoma" pitchFamily="34" charset="0"/>
              </a:endParaRPr>
            </a:p>
            <a:p>
              <a:pPr>
                <a:lnSpc>
                  <a:spcPct val="90000"/>
                </a:lnSpc>
              </a:pPr>
              <a:endParaRPr lang="en-US" sz="1600" b="1" dirty="0" smtClean="0">
                <a:solidFill>
                  <a:srgbClr val="009900"/>
                </a:solidFill>
                <a:latin typeface="Tahoma" pitchFamily="34" charset="0"/>
              </a:endParaRPr>
            </a:p>
            <a:p>
              <a:pPr>
                <a:lnSpc>
                  <a:spcPct val="90000"/>
                </a:lnSpc>
              </a:pPr>
              <a:r>
                <a:rPr lang="en-US" sz="1600" b="1" dirty="0">
                  <a:latin typeface="Tahoma" pitchFamily="34" charset="0"/>
                </a:rPr>
                <a:t>   </a:t>
              </a:r>
              <a:r>
                <a:rPr lang="en-US" sz="1400" b="1" dirty="0">
                  <a:latin typeface="Tahoma" pitchFamily="34" charset="0"/>
                </a:rPr>
                <a:t>Es.   </a:t>
              </a:r>
              <a:r>
                <a:rPr lang="en-US" sz="1400" b="1" dirty="0" err="1">
                  <a:latin typeface="Tahoma" pitchFamily="34" charset="0"/>
                </a:rPr>
                <a:t>misuratore</a:t>
              </a:r>
              <a:r>
                <a:rPr lang="en-US" sz="1400" b="1" dirty="0">
                  <a:latin typeface="Tahoma" pitchFamily="34" charset="0"/>
                </a:rPr>
                <a:t> A: 3 “</a:t>
              </a:r>
              <a:r>
                <a:rPr lang="en-US" sz="1400" b="1" dirty="0" err="1">
                  <a:latin typeface="Tahoma" pitchFamily="34" charset="0"/>
                </a:rPr>
                <a:t>spanne</a:t>
              </a:r>
              <a:r>
                <a:rPr lang="en-US" sz="1400" b="1" dirty="0">
                  <a:latin typeface="Tahoma" pitchFamily="34" charset="0"/>
                </a:rPr>
                <a:t>”;   </a:t>
              </a:r>
              <a:r>
                <a:rPr lang="en-US" sz="1400" b="1" dirty="0" err="1">
                  <a:latin typeface="Tahoma" pitchFamily="34" charset="0"/>
                </a:rPr>
                <a:t>misuratore</a:t>
              </a:r>
              <a:r>
                <a:rPr lang="en-US" sz="1400" b="1" dirty="0">
                  <a:latin typeface="Tahoma" pitchFamily="34" charset="0"/>
                </a:rPr>
                <a:t> B: 4 “</a:t>
              </a:r>
              <a:r>
                <a:rPr lang="en-US" sz="1400" b="1" dirty="0" err="1">
                  <a:latin typeface="Tahoma" pitchFamily="34" charset="0"/>
                </a:rPr>
                <a:t>spanne</a:t>
              </a:r>
              <a:r>
                <a:rPr lang="en-US" sz="1400" b="1" dirty="0" smtClean="0">
                  <a:latin typeface="Tahoma" pitchFamily="34" charset="0"/>
                </a:rPr>
                <a:t>”</a:t>
              </a:r>
            </a:p>
            <a:p>
              <a:pPr>
                <a:lnSpc>
                  <a:spcPct val="90000"/>
                </a:lnSpc>
              </a:pPr>
              <a:endParaRPr lang="en-US" sz="1400" b="1" dirty="0" smtClean="0">
                <a:latin typeface="Tahoma" pitchFamily="34" charset="0"/>
              </a:endParaRPr>
            </a:p>
            <a:p>
              <a:pPr>
                <a:lnSpc>
                  <a:spcPct val="90000"/>
                </a:lnSpc>
              </a:pPr>
              <a:r>
                <a:rPr lang="en-US" sz="1800" b="1" dirty="0" err="1">
                  <a:solidFill>
                    <a:srgbClr val="009900"/>
                  </a:solidFill>
                  <a:latin typeface="Tahoma" pitchFamily="34" charset="0"/>
                </a:rPr>
                <a:t>Confrontare</a:t>
              </a:r>
              <a:r>
                <a:rPr lang="en-US" sz="1800" b="1" dirty="0">
                  <a:solidFill>
                    <a:srgbClr val="009900"/>
                  </a:solidFill>
                  <a:latin typeface="Tahoma" pitchFamily="34" charset="0"/>
                </a:rPr>
                <a:t> </a:t>
              </a:r>
              <a:r>
                <a:rPr lang="en-US" sz="1800" b="1" dirty="0" err="1">
                  <a:solidFill>
                    <a:srgbClr val="009900"/>
                  </a:solidFill>
                  <a:latin typeface="Tahoma" pitchFamily="34" charset="0"/>
                </a:rPr>
                <a:t>il</a:t>
              </a:r>
              <a:r>
                <a:rPr lang="en-US" sz="1800" b="1" dirty="0">
                  <a:solidFill>
                    <a:srgbClr val="009900"/>
                  </a:solidFill>
                  <a:latin typeface="Tahoma" pitchFamily="34" charset="0"/>
                </a:rPr>
                <a:t> </a:t>
              </a:r>
              <a:r>
                <a:rPr lang="en-US" sz="1800" b="1" dirty="0" err="1">
                  <a:solidFill>
                    <a:srgbClr val="009900"/>
                  </a:solidFill>
                  <a:latin typeface="Tahoma" pitchFamily="34" charset="0"/>
                </a:rPr>
                <a:t>risultato</a:t>
              </a:r>
              <a:r>
                <a:rPr lang="en-US" sz="1800" b="1" dirty="0">
                  <a:solidFill>
                    <a:srgbClr val="009900"/>
                  </a:solidFill>
                  <a:latin typeface="Tahoma" pitchFamily="34" charset="0"/>
                </a:rPr>
                <a:t> con un </a:t>
              </a:r>
              <a:r>
                <a:rPr lang="en-US" sz="1800" b="1" dirty="0" err="1">
                  <a:solidFill>
                    <a:srgbClr val="009900"/>
                  </a:solidFill>
                  <a:latin typeface="Tahoma" pitchFamily="34" charset="0"/>
                </a:rPr>
                <a:t>campione</a:t>
              </a:r>
              <a:r>
                <a:rPr lang="en-US" sz="1800" b="1" dirty="0">
                  <a:solidFill>
                    <a:srgbClr val="009900"/>
                  </a:solidFill>
                  <a:latin typeface="Tahoma" pitchFamily="34" charset="0"/>
                </a:rPr>
                <a:t> </a:t>
              </a:r>
              <a:r>
                <a:rPr lang="en-US" sz="1800" b="1" dirty="0" err="1">
                  <a:solidFill>
                    <a:srgbClr val="009900"/>
                  </a:solidFill>
                  <a:latin typeface="Tahoma" pitchFamily="34" charset="0"/>
                </a:rPr>
                <a:t>fisso</a:t>
              </a:r>
              <a:r>
                <a:rPr lang="en-US" sz="1800" b="1" dirty="0">
                  <a:solidFill>
                    <a:srgbClr val="009900"/>
                  </a:solidFill>
                  <a:latin typeface="Tahoma" pitchFamily="34" charset="0"/>
                </a:rPr>
                <a:t>, </a:t>
              </a:r>
              <a:r>
                <a:rPr lang="en-US" sz="1600" b="1" dirty="0" err="1">
                  <a:solidFill>
                    <a:srgbClr val="009900"/>
                  </a:solidFill>
                  <a:latin typeface="Tahoma" pitchFamily="34" charset="0"/>
                </a:rPr>
                <a:t>preso</a:t>
              </a:r>
              <a:r>
                <a:rPr lang="en-US" sz="1600" b="1" dirty="0">
                  <a:solidFill>
                    <a:srgbClr val="009900"/>
                  </a:solidFill>
                  <a:latin typeface="Tahoma" pitchFamily="34" charset="0"/>
                </a:rPr>
                <a:t> come unit</a:t>
              </a:r>
              <a:r>
                <a:rPr lang="it-IT" sz="1600" b="1" dirty="0" err="1">
                  <a:solidFill>
                    <a:srgbClr val="009900"/>
                  </a:solidFill>
                  <a:latin typeface="Tahoma" pitchFamily="34" charset="0"/>
                  <a:cs typeface="Times New Roman" pitchFamily="18" charset="0"/>
                </a:rPr>
                <a:t>à</a:t>
              </a:r>
              <a:r>
                <a:rPr lang="it-IT" sz="1600" b="1" dirty="0">
                  <a:solidFill>
                    <a:srgbClr val="009900"/>
                  </a:solidFill>
                  <a:latin typeface="Tahoma" pitchFamily="34" charset="0"/>
                </a:rPr>
                <a:t> </a:t>
              </a:r>
              <a:r>
                <a:rPr lang="en-US" sz="1600" b="1" dirty="0" err="1">
                  <a:solidFill>
                    <a:srgbClr val="009900"/>
                  </a:solidFill>
                  <a:latin typeface="Tahoma" pitchFamily="34" charset="0"/>
                </a:rPr>
                <a:t>di</a:t>
              </a:r>
              <a:r>
                <a:rPr lang="en-US" sz="1600" b="1" dirty="0">
                  <a:solidFill>
                    <a:srgbClr val="009900"/>
                  </a:solidFill>
                  <a:latin typeface="Tahoma" pitchFamily="34" charset="0"/>
                </a:rPr>
                <a:t> </a:t>
              </a:r>
              <a:r>
                <a:rPr lang="en-US" sz="1600" b="1" dirty="0" err="1" smtClean="0">
                  <a:solidFill>
                    <a:srgbClr val="009900"/>
                  </a:solidFill>
                  <a:latin typeface="Tahoma" pitchFamily="34" charset="0"/>
                </a:rPr>
                <a:t>misura</a:t>
              </a:r>
              <a:endParaRPr lang="en-US" sz="1600" b="1" dirty="0" smtClean="0">
                <a:solidFill>
                  <a:srgbClr val="009900"/>
                </a:solidFill>
                <a:latin typeface="Tahoma" pitchFamily="34" charset="0"/>
              </a:endParaRPr>
            </a:p>
            <a:p>
              <a:pPr>
                <a:lnSpc>
                  <a:spcPct val="90000"/>
                </a:lnSpc>
              </a:pPr>
              <a:endParaRPr lang="en-US" sz="1600" b="1" dirty="0" smtClean="0">
                <a:solidFill>
                  <a:srgbClr val="009900"/>
                </a:solidFill>
                <a:latin typeface="Tahoma" pitchFamily="34" charset="0"/>
              </a:endParaRPr>
            </a:p>
            <a:p>
              <a:pPr>
                <a:lnSpc>
                  <a:spcPct val="90000"/>
                </a:lnSpc>
              </a:pPr>
              <a:r>
                <a:rPr lang="en-US" sz="1600" b="1" dirty="0">
                  <a:solidFill>
                    <a:srgbClr val="CC3399"/>
                  </a:solidFill>
                  <a:latin typeface="Tahoma" pitchFamily="34" charset="0"/>
                </a:rPr>
                <a:t>   </a:t>
              </a:r>
              <a:r>
                <a:rPr lang="en-US" sz="1400" b="1" dirty="0">
                  <a:latin typeface="Tahoma" pitchFamily="34" charset="0"/>
                </a:rPr>
                <a:t>“</a:t>
              </a:r>
              <a:r>
                <a:rPr lang="en-US" sz="1400" b="1" dirty="0" err="1">
                  <a:latin typeface="Tahoma" pitchFamily="34" charset="0"/>
                </a:rPr>
                <a:t>spanna</a:t>
              </a:r>
              <a:r>
                <a:rPr lang="en-US" sz="1400" b="1" dirty="0">
                  <a:latin typeface="Tahoma" pitchFamily="34" charset="0"/>
                </a:rPr>
                <a:t>” </a:t>
              </a:r>
              <a:r>
                <a:rPr lang="en-US" sz="1400" b="1" dirty="0" err="1">
                  <a:latin typeface="Tahoma" pitchFamily="34" charset="0"/>
                </a:rPr>
                <a:t>misuratore</a:t>
              </a:r>
              <a:r>
                <a:rPr lang="en-US" sz="1400" b="1" dirty="0">
                  <a:latin typeface="Tahoma" pitchFamily="34" charset="0"/>
                </a:rPr>
                <a:t> A = 20 cm </a:t>
              </a:r>
              <a:r>
                <a:rPr lang="en-US" sz="1400" b="1" dirty="0" err="1">
                  <a:latin typeface="Tahoma" pitchFamily="34" charset="0"/>
                  <a:sym typeface="Wingdings" pitchFamily="2" charset="2"/>
                </a:rPr>
                <a:t></a:t>
              </a:r>
              <a:r>
                <a:rPr lang="en-US" sz="1400" b="1" dirty="0">
                  <a:latin typeface="Tahoma" pitchFamily="34" charset="0"/>
                  <a:sym typeface="Wingdings" pitchFamily="2" charset="2"/>
                </a:rPr>
                <a:t> 3 “</a:t>
              </a:r>
              <a:r>
                <a:rPr lang="en-US" sz="1400" b="1" dirty="0" err="1">
                  <a:latin typeface="Tahoma" pitchFamily="34" charset="0"/>
                  <a:sym typeface="Wingdings" pitchFamily="2" charset="2"/>
                </a:rPr>
                <a:t>spanne</a:t>
              </a:r>
              <a:r>
                <a:rPr lang="en-US" sz="1400" b="1" dirty="0">
                  <a:latin typeface="Tahoma" pitchFamily="34" charset="0"/>
                  <a:sym typeface="Wingdings" pitchFamily="2" charset="2"/>
                </a:rPr>
                <a:t>” = 60 cm</a:t>
              </a:r>
              <a:endParaRPr lang="en-US" sz="1400" b="1" dirty="0">
                <a:latin typeface="Tahoma" pitchFamily="34" charset="0"/>
              </a:endParaRPr>
            </a:p>
            <a:p>
              <a:pPr>
                <a:lnSpc>
                  <a:spcPct val="90000"/>
                </a:lnSpc>
              </a:pPr>
              <a:r>
                <a:rPr lang="en-US" sz="1400" b="1" dirty="0">
                  <a:latin typeface="Tahoma" pitchFamily="34" charset="0"/>
                </a:rPr>
                <a:t>   “</a:t>
              </a:r>
              <a:r>
                <a:rPr lang="en-US" sz="1400" b="1" dirty="0" err="1">
                  <a:latin typeface="Tahoma" pitchFamily="34" charset="0"/>
                </a:rPr>
                <a:t>spanna</a:t>
              </a:r>
              <a:r>
                <a:rPr lang="en-US" sz="1400" b="1" dirty="0">
                  <a:latin typeface="Tahoma" pitchFamily="34" charset="0"/>
                </a:rPr>
                <a:t>” </a:t>
              </a:r>
              <a:r>
                <a:rPr lang="en-US" sz="1400" b="1" dirty="0" err="1">
                  <a:latin typeface="Tahoma" pitchFamily="34" charset="0"/>
                </a:rPr>
                <a:t>misuratore</a:t>
              </a:r>
              <a:r>
                <a:rPr lang="en-US" sz="1400" b="1" dirty="0">
                  <a:latin typeface="Tahoma" pitchFamily="34" charset="0"/>
                </a:rPr>
                <a:t> B = 15 cm </a:t>
              </a:r>
              <a:r>
                <a:rPr lang="en-US" sz="1400" b="1" dirty="0" err="1">
                  <a:latin typeface="Tahoma" pitchFamily="34" charset="0"/>
                  <a:sym typeface="Wingdings" pitchFamily="2" charset="2"/>
                </a:rPr>
                <a:t></a:t>
              </a:r>
              <a:r>
                <a:rPr lang="en-US" sz="1400" b="1" dirty="0">
                  <a:latin typeface="Tahoma" pitchFamily="34" charset="0"/>
                  <a:sym typeface="Wingdings" pitchFamily="2" charset="2"/>
                </a:rPr>
                <a:t> 4 “</a:t>
              </a:r>
              <a:r>
                <a:rPr lang="en-US" sz="1400" b="1" dirty="0" err="1">
                  <a:latin typeface="Tahoma" pitchFamily="34" charset="0"/>
                  <a:sym typeface="Wingdings" pitchFamily="2" charset="2"/>
                </a:rPr>
                <a:t>spanne</a:t>
              </a:r>
              <a:r>
                <a:rPr lang="en-US" sz="1400" b="1" dirty="0">
                  <a:latin typeface="Tahoma" pitchFamily="34" charset="0"/>
                  <a:sym typeface="Wingdings" pitchFamily="2" charset="2"/>
                </a:rPr>
                <a:t>” = 60 cm</a:t>
              </a:r>
              <a:r>
                <a:rPr lang="en-US" sz="1400" b="1" dirty="0">
                  <a:latin typeface="Tahoma" pitchFamily="34" charset="0"/>
                </a:rPr>
                <a:t>  </a:t>
              </a:r>
              <a:r>
                <a:rPr lang="en-US" sz="1400" b="1" dirty="0" err="1">
                  <a:solidFill>
                    <a:srgbClr val="CC3399"/>
                  </a:solidFill>
                  <a:latin typeface="Tahoma" pitchFamily="34" charset="0"/>
                </a:rPr>
                <a:t>uguale</a:t>
              </a:r>
              <a:r>
                <a:rPr lang="en-US" sz="1400" b="1" dirty="0">
                  <a:solidFill>
                    <a:srgbClr val="CC3399"/>
                  </a:solidFill>
                  <a:latin typeface="Tahoma" pitchFamily="34" charset="0"/>
                </a:rPr>
                <a:t>!</a:t>
              </a:r>
              <a:endParaRPr lang="it-IT" sz="1400" b="1" dirty="0">
                <a:solidFill>
                  <a:srgbClr val="CC3399"/>
                </a:solidFill>
                <a:latin typeface="Tahoma" pitchFamily="34" charset="0"/>
              </a:endParaRPr>
            </a:p>
          </p:txBody>
        </p:sp>
        <p:sp>
          <p:nvSpPr>
            <p:cNvPr id="46088" name="AutoShape 8"/>
            <p:cNvSpPr>
              <a:spLocks noChangeArrowheads="1"/>
            </p:cNvSpPr>
            <p:nvPr/>
          </p:nvSpPr>
          <p:spPr bwMode="auto">
            <a:xfrm>
              <a:off x="5088" y="2112"/>
              <a:ext cx="432" cy="114"/>
            </a:xfrm>
            <a:prstGeom prst="pentagon">
              <a:avLst/>
            </a:prstGeom>
            <a:solidFill>
              <a:srgbClr val="FFCC66"/>
            </a:solidFill>
            <a:ln w="38100">
              <a:solidFill>
                <a:srgbClr val="0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it-IT" sz="2000" b="1" i="1" dirty="0">
                  <a:solidFill>
                    <a:srgbClr val="008080"/>
                  </a:solidFill>
                  <a:latin typeface="Comic Sans MS" pitchFamily="66" charset="0"/>
                </a:rPr>
                <a:t>Es.</a:t>
              </a:r>
            </a:p>
          </p:txBody>
        </p:sp>
      </p:grp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685800" y="152400"/>
            <a:ext cx="7772400" cy="1066800"/>
          </a:xfrm>
          <a:prstGeom prst="rect">
            <a:avLst/>
          </a:prstGeom>
          <a:gradFill rotWithShape="0">
            <a:gsLst>
              <a:gs pos="0">
                <a:srgbClr val="00FFFF"/>
              </a:gs>
              <a:gs pos="50000">
                <a:schemeClr val="bg1"/>
              </a:gs>
              <a:gs pos="100000">
                <a:srgbClr val="00FFFF"/>
              </a:gs>
            </a:gsLst>
            <a:lin ang="5400000" scaled="1"/>
          </a:gradFill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Unità di misura</a:t>
            </a:r>
            <a:endParaRPr kumimoji="0" lang="it-IT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C692-1E06-5A48-A85E-8B31FD3AE8ED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 animBg="1" autoUpdateAnimBg="0"/>
      <p:bldP spid="14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219200"/>
          </a:xfrm>
          <a:ln/>
        </p:spPr>
        <p:txBody>
          <a:bodyPr>
            <a:normAutofit fontScale="90000"/>
          </a:bodyPr>
          <a:lstStyle/>
          <a:p>
            <a:r>
              <a:rPr lang="en-US" dirty="0" err="1"/>
              <a:t>Grandezze</a:t>
            </a:r>
            <a:r>
              <a:rPr lang="en-US" dirty="0"/>
              <a:t> </a:t>
            </a:r>
            <a:r>
              <a:rPr lang="en-US" dirty="0" err="1"/>
              <a:t>fondamentali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e derivate</a:t>
            </a:r>
            <a:endParaRPr lang="it-IT" dirty="0"/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228600" y="1835150"/>
            <a:ext cx="3600450" cy="1746250"/>
          </a:xfrm>
          <a:prstGeom prst="rect">
            <a:avLst/>
          </a:prstGeom>
          <a:gradFill rotWithShape="0">
            <a:gsLst>
              <a:gs pos="0">
                <a:srgbClr val="CCFF33"/>
              </a:gs>
              <a:gs pos="100000">
                <a:srgbClr val="FFFFFF"/>
              </a:gs>
            </a:gsLst>
            <a:lin ang="5400000" scaled="1"/>
          </a:gradFill>
          <a:ln w="38100">
            <a:solidFill>
              <a:srgbClr val="CCFF33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600" b="1" dirty="0" err="1">
                <a:solidFill>
                  <a:srgbClr val="FF0066"/>
                </a:solidFill>
                <a:latin typeface="Comic Sans MS" pitchFamily="66" charset="0"/>
              </a:rPr>
              <a:t>Fondamentali</a:t>
            </a:r>
            <a:r>
              <a:rPr lang="en-US" b="1" dirty="0">
                <a:latin typeface="Comic Sans MS" pitchFamily="66" charset="0"/>
              </a:rPr>
              <a:t>	</a:t>
            </a:r>
          </a:p>
          <a:p>
            <a:r>
              <a:rPr lang="en-US" sz="2000" b="1" i="1" dirty="0" err="1">
                <a:latin typeface="Comic Sans MS" pitchFamily="66" charset="0"/>
              </a:rPr>
              <a:t>concetti</a:t>
            </a:r>
            <a:r>
              <a:rPr lang="en-US" sz="2000" b="1" i="1" dirty="0">
                <a:latin typeface="Comic Sans MS" pitchFamily="66" charset="0"/>
              </a:rPr>
              <a:t> </a:t>
            </a:r>
            <a:r>
              <a:rPr lang="en-US" sz="2000" b="1" i="1" dirty="0" err="1">
                <a:solidFill>
                  <a:srgbClr val="009900"/>
                </a:solidFill>
                <a:latin typeface="Comic Sans MS" pitchFamily="66" charset="0"/>
              </a:rPr>
              <a:t>intuitivi</a:t>
            </a:r>
            <a:r>
              <a:rPr lang="en-US" sz="2000" b="1" i="1" dirty="0">
                <a:latin typeface="Comic Sans MS" pitchFamily="66" charset="0"/>
              </a:rPr>
              <a:t> </a:t>
            </a:r>
          </a:p>
          <a:p>
            <a:r>
              <a:rPr lang="en-US" sz="2000" b="1" i="1" dirty="0" err="1">
                <a:solidFill>
                  <a:srgbClr val="009900"/>
                </a:solidFill>
                <a:latin typeface="Comic Sans MS" pitchFamily="66" charset="0"/>
              </a:rPr>
              <a:t>indipendenti</a:t>
            </a:r>
            <a:r>
              <a:rPr lang="en-US" sz="2000" b="1" i="1" dirty="0">
                <a:latin typeface="Comic Sans MS" pitchFamily="66" charset="0"/>
              </a:rPr>
              <a:t> </a:t>
            </a:r>
            <a:r>
              <a:rPr lang="en-US" sz="2000" b="1" i="1" dirty="0" err="1">
                <a:latin typeface="Comic Sans MS" pitchFamily="66" charset="0"/>
              </a:rPr>
              <a:t>l’uno</a:t>
            </a:r>
            <a:r>
              <a:rPr lang="en-US" sz="2000" b="1" i="1" dirty="0">
                <a:latin typeface="Comic Sans MS" pitchFamily="66" charset="0"/>
              </a:rPr>
              <a:t> </a:t>
            </a:r>
            <a:r>
              <a:rPr lang="en-US" sz="2000" b="1" i="1" dirty="0" err="1">
                <a:latin typeface="Comic Sans MS" pitchFamily="66" charset="0"/>
              </a:rPr>
              <a:t>dall’altro</a:t>
            </a:r>
            <a:r>
              <a:rPr lang="en-US" sz="2000" b="1" i="1" dirty="0">
                <a:latin typeface="Comic Sans MS" pitchFamily="66" charset="0"/>
              </a:rPr>
              <a:t> </a:t>
            </a:r>
          </a:p>
          <a:p>
            <a:r>
              <a:rPr lang="en-US" sz="2000" b="1" i="1" dirty="0">
                <a:latin typeface="Comic Sans MS" pitchFamily="66" charset="0"/>
              </a:rPr>
              <a:t>non </a:t>
            </a:r>
            <a:r>
              <a:rPr lang="en-US" sz="2000" b="1" i="1" dirty="0" err="1">
                <a:latin typeface="Comic Sans MS" pitchFamily="66" charset="0"/>
              </a:rPr>
              <a:t>definibili</a:t>
            </a:r>
            <a:r>
              <a:rPr lang="en-US" sz="2000" b="1" i="1" dirty="0">
                <a:latin typeface="Comic Sans MS" pitchFamily="66" charset="0"/>
              </a:rPr>
              <a:t> in termini </a:t>
            </a:r>
          </a:p>
          <a:p>
            <a:r>
              <a:rPr lang="en-US" sz="2000" b="1" i="1" dirty="0" err="1">
                <a:latin typeface="Comic Sans MS" pitchFamily="66" charset="0"/>
              </a:rPr>
              <a:t>di</a:t>
            </a:r>
            <a:r>
              <a:rPr lang="en-US" sz="2000" b="1" i="1" dirty="0">
                <a:latin typeface="Comic Sans MS" pitchFamily="66" charset="0"/>
              </a:rPr>
              <a:t> </a:t>
            </a:r>
            <a:r>
              <a:rPr lang="en-US" sz="2000" b="1" i="1" dirty="0" err="1">
                <a:latin typeface="Comic Sans MS" pitchFamily="66" charset="0"/>
              </a:rPr>
              <a:t>altre</a:t>
            </a:r>
            <a:r>
              <a:rPr lang="en-US" sz="2000" b="1" i="1" dirty="0">
                <a:latin typeface="Comic Sans MS" pitchFamily="66" charset="0"/>
              </a:rPr>
              <a:t> </a:t>
            </a:r>
            <a:r>
              <a:rPr lang="en-US" sz="2000" b="1" i="1" dirty="0" err="1">
                <a:latin typeface="Comic Sans MS" pitchFamily="66" charset="0"/>
              </a:rPr>
              <a:t>grandezze</a:t>
            </a:r>
            <a:endParaRPr lang="en-US" sz="2000" b="1" i="1" dirty="0">
              <a:latin typeface="Comic Sans MS" pitchFamily="66" charset="0"/>
            </a:endParaRP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4953000" y="1835150"/>
            <a:ext cx="3917950" cy="1441450"/>
          </a:xfrm>
          <a:prstGeom prst="rect">
            <a:avLst/>
          </a:prstGeom>
          <a:gradFill rotWithShape="0">
            <a:gsLst>
              <a:gs pos="0">
                <a:srgbClr val="FFCCFF"/>
              </a:gs>
              <a:gs pos="100000">
                <a:srgbClr val="FFFFFF"/>
              </a:gs>
            </a:gsLst>
            <a:lin ang="5400000" scaled="1"/>
          </a:gradFill>
          <a:ln w="38100">
            <a:solidFill>
              <a:srgbClr val="FFCC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600" b="1">
                <a:solidFill>
                  <a:srgbClr val="FF0066"/>
                </a:solidFill>
                <a:latin typeface="Comic Sans MS" pitchFamily="66" charset="0"/>
              </a:rPr>
              <a:t>Derivate</a:t>
            </a:r>
            <a:r>
              <a:rPr lang="en-US" b="1">
                <a:latin typeface="Comic Sans MS" pitchFamily="66" charset="0"/>
              </a:rPr>
              <a:t>	</a:t>
            </a:r>
          </a:p>
          <a:p>
            <a:r>
              <a:rPr lang="en-US" sz="2000" b="1" i="1">
                <a:latin typeface="Comic Sans MS" pitchFamily="66" charset="0"/>
              </a:rPr>
              <a:t>definibili in termini </a:t>
            </a:r>
          </a:p>
          <a:p>
            <a:r>
              <a:rPr lang="en-US" sz="2000" b="1" i="1">
                <a:latin typeface="Comic Sans MS" pitchFamily="66" charset="0"/>
              </a:rPr>
              <a:t>delle grandezze fondamentali </a:t>
            </a:r>
          </a:p>
          <a:p>
            <a:r>
              <a:rPr lang="en-US" sz="2000" b="1" i="1">
                <a:latin typeface="Comic Sans MS" pitchFamily="66" charset="0"/>
              </a:rPr>
              <a:t>mediante </a:t>
            </a:r>
            <a:r>
              <a:rPr lang="en-US" sz="2000" b="1" i="1">
                <a:solidFill>
                  <a:srgbClr val="009900"/>
                </a:solidFill>
                <a:latin typeface="Comic Sans MS" pitchFamily="66" charset="0"/>
              </a:rPr>
              <a:t>relazioni</a:t>
            </a:r>
            <a:r>
              <a:rPr lang="en-US" sz="2000" b="1" i="1">
                <a:latin typeface="Comic Sans MS" pitchFamily="66" charset="0"/>
              </a:rPr>
              <a:t> analitiche </a:t>
            </a:r>
            <a:endParaRPr lang="it-IT" b="1" i="1">
              <a:latin typeface="Comic Sans MS" pitchFamily="66" charset="0"/>
            </a:endParaRP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228600" y="4148667"/>
            <a:ext cx="3370263" cy="1644650"/>
          </a:xfrm>
          <a:prstGeom prst="rect">
            <a:avLst/>
          </a:prstGeom>
          <a:solidFill>
            <a:srgbClr val="FFFF99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66"/>
                </a:solidFill>
                <a:latin typeface="Comic Sans MS" pitchFamily="66" charset="0"/>
              </a:rPr>
              <a:t>Lunghezza		[L]</a:t>
            </a:r>
          </a:p>
          <a:p>
            <a:r>
              <a:rPr lang="en-US" sz="2000" b="1">
                <a:solidFill>
                  <a:srgbClr val="FF0066"/>
                </a:solidFill>
                <a:latin typeface="Comic Sans MS" pitchFamily="66" charset="0"/>
              </a:rPr>
              <a:t>Massa			[M]</a:t>
            </a:r>
          </a:p>
          <a:p>
            <a:r>
              <a:rPr lang="en-US" sz="2000" b="1">
                <a:solidFill>
                  <a:srgbClr val="FF0066"/>
                </a:solidFill>
                <a:latin typeface="Comic Sans MS" pitchFamily="66" charset="0"/>
              </a:rPr>
              <a:t>Tempo			[t]</a:t>
            </a:r>
          </a:p>
          <a:p>
            <a:r>
              <a:rPr lang="en-US" sz="2000" b="1">
                <a:solidFill>
                  <a:srgbClr val="FF0066"/>
                </a:solidFill>
                <a:latin typeface="Comic Sans MS" pitchFamily="66" charset="0"/>
              </a:rPr>
              <a:t>Intensit</a:t>
            </a:r>
            <a:r>
              <a:rPr lang="it-IT" sz="2000" b="1">
                <a:solidFill>
                  <a:srgbClr val="FF0066"/>
                </a:solidFill>
                <a:latin typeface="Comic Sans MS" pitchFamily="66" charset="0"/>
                <a:cs typeface="Times New Roman" pitchFamily="18" charset="0"/>
              </a:rPr>
              <a:t>à </a:t>
            </a:r>
            <a:r>
              <a:rPr lang="en-US" sz="2000" b="1">
                <a:solidFill>
                  <a:srgbClr val="FF0066"/>
                </a:solidFill>
                <a:latin typeface="Comic Sans MS" pitchFamily="66" charset="0"/>
                <a:cs typeface="Times New Roman" pitchFamily="18" charset="0"/>
              </a:rPr>
              <a:t>di corrente 	[i]</a:t>
            </a:r>
          </a:p>
          <a:p>
            <a:r>
              <a:rPr lang="en-US" sz="2000" b="1">
                <a:solidFill>
                  <a:srgbClr val="FF0066"/>
                </a:solidFill>
                <a:latin typeface="Comic Sans MS" pitchFamily="66" charset="0"/>
                <a:cs typeface="Times New Roman" pitchFamily="18" charset="0"/>
              </a:rPr>
              <a:t>Temperatura assoluta	[T]</a:t>
            </a:r>
            <a:endParaRPr lang="it-IT" sz="2000" b="1">
              <a:solidFill>
                <a:srgbClr val="FF0066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4241800" y="3843867"/>
            <a:ext cx="4629150" cy="1949450"/>
          </a:xfrm>
          <a:prstGeom prst="rect">
            <a:avLst/>
          </a:prstGeom>
          <a:solidFill>
            <a:srgbClr val="FFFF99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66"/>
                </a:solidFill>
                <a:latin typeface="Comic Sans MS" pitchFamily="66" charset="0"/>
              </a:rPr>
              <a:t>Superficie  </a:t>
            </a:r>
            <a:r>
              <a:rPr lang="en-US" sz="1400" b="1">
                <a:solidFill>
                  <a:srgbClr val="FF0066"/>
                </a:solidFill>
                <a:latin typeface="Comic Sans MS" pitchFamily="66" charset="0"/>
              </a:rPr>
              <a:t>(lungh.)</a:t>
            </a:r>
            <a:r>
              <a:rPr lang="en-US" sz="1400" b="1" baseline="30000">
                <a:solidFill>
                  <a:srgbClr val="FF0066"/>
                </a:solidFill>
                <a:latin typeface="Comic Sans MS" pitchFamily="66" charset="0"/>
              </a:rPr>
              <a:t>2</a:t>
            </a:r>
            <a:r>
              <a:rPr lang="en-US" sz="2000" b="1">
                <a:solidFill>
                  <a:srgbClr val="FF0066"/>
                </a:solidFill>
                <a:latin typeface="Comic Sans MS" pitchFamily="66" charset="0"/>
              </a:rPr>
              <a:t>	[L]</a:t>
            </a:r>
            <a:r>
              <a:rPr lang="en-US" sz="2000" b="1" baseline="30000">
                <a:solidFill>
                  <a:srgbClr val="FF0066"/>
                </a:solidFill>
                <a:latin typeface="Comic Sans MS" pitchFamily="66" charset="0"/>
              </a:rPr>
              <a:t>2</a:t>
            </a:r>
          </a:p>
          <a:p>
            <a:r>
              <a:rPr lang="en-US" sz="2000" b="1">
                <a:solidFill>
                  <a:srgbClr val="FF0066"/>
                </a:solidFill>
                <a:latin typeface="Comic Sans MS" pitchFamily="66" charset="0"/>
              </a:rPr>
              <a:t>Volume	     </a:t>
            </a:r>
            <a:r>
              <a:rPr lang="en-US" sz="1400" b="1">
                <a:solidFill>
                  <a:srgbClr val="FF0066"/>
                </a:solidFill>
                <a:latin typeface="Comic Sans MS" pitchFamily="66" charset="0"/>
              </a:rPr>
              <a:t>(lungh.)</a:t>
            </a:r>
            <a:r>
              <a:rPr lang="en-US" sz="1400" b="1" baseline="30000">
                <a:solidFill>
                  <a:srgbClr val="FF0066"/>
                </a:solidFill>
                <a:latin typeface="Comic Sans MS" pitchFamily="66" charset="0"/>
              </a:rPr>
              <a:t>3</a:t>
            </a:r>
            <a:r>
              <a:rPr lang="en-US" sz="2000" b="1">
                <a:solidFill>
                  <a:srgbClr val="FF0066"/>
                </a:solidFill>
                <a:latin typeface="Comic Sans MS" pitchFamily="66" charset="0"/>
              </a:rPr>
              <a:t>	[L]</a:t>
            </a:r>
            <a:r>
              <a:rPr lang="en-US" sz="2000" b="1" baseline="30000">
                <a:solidFill>
                  <a:srgbClr val="FF0066"/>
                </a:solidFill>
                <a:latin typeface="Comic Sans MS" pitchFamily="66" charset="0"/>
              </a:rPr>
              <a:t>3</a:t>
            </a:r>
          </a:p>
          <a:p>
            <a:r>
              <a:rPr lang="en-US" sz="2000" b="1">
                <a:solidFill>
                  <a:srgbClr val="FF0066"/>
                </a:solidFill>
                <a:latin typeface="Comic Sans MS" pitchFamily="66" charset="0"/>
              </a:rPr>
              <a:t>Velocit</a:t>
            </a:r>
            <a:r>
              <a:rPr lang="it-IT" sz="2000" b="1">
                <a:solidFill>
                  <a:srgbClr val="FF0066"/>
                </a:solidFill>
                <a:latin typeface="Comic Sans MS" pitchFamily="66" charset="0"/>
                <a:cs typeface="Times New Roman" pitchFamily="18" charset="0"/>
              </a:rPr>
              <a:t>à</a:t>
            </a:r>
            <a:r>
              <a:rPr lang="it-IT" sz="2000" b="1">
                <a:solidFill>
                  <a:srgbClr val="FF0066"/>
                </a:solidFill>
                <a:latin typeface="Comic Sans MS" pitchFamily="66" charset="0"/>
              </a:rPr>
              <a:t> </a:t>
            </a:r>
            <a:r>
              <a:rPr lang="en-US" sz="2000" b="1">
                <a:solidFill>
                  <a:srgbClr val="FF0066"/>
                </a:solidFill>
                <a:latin typeface="Comic Sans MS" pitchFamily="66" charset="0"/>
              </a:rPr>
              <a:t>   </a:t>
            </a:r>
            <a:r>
              <a:rPr lang="en-US" sz="1400" b="1">
                <a:solidFill>
                  <a:srgbClr val="FF0066"/>
                </a:solidFill>
                <a:latin typeface="Comic Sans MS" pitchFamily="66" charset="0"/>
              </a:rPr>
              <a:t>(lungh./tempo) </a:t>
            </a:r>
            <a:r>
              <a:rPr lang="en-US" sz="2000" b="1">
                <a:solidFill>
                  <a:srgbClr val="FF0066"/>
                </a:solidFill>
                <a:latin typeface="Comic Sans MS" pitchFamily="66" charset="0"/>
              </a:rPr>
              <a:t>[L] [t]</a:t>
            </a:r>
            <a:r>
              <a:rPr lang="en-US" sz="2000" b="1" baseline="30000">
                <a:solidFill>
                  <a:srgbClr val="FF0066"/>
                </a:solidFill>
                <a:latin typeface="Comic Sans MS" pitchFamily="66" charset="0"/>
              </a:rPr>
              <a:t>-1</a:t>
            </a:r>
            <a:endParaRPr lang="en-US" sz="1400" b="1">
              <a:solidFill>
                <a:srgbClr val="FF0066"/>
              </a:solidFill>
              <a:latin typeface="Comic Sans MS" pitchFamily="66" charset="0"/>
              <a:cs typeface="Times New Roman" pitchFamily="18" charset="0"/>
            </a:endParaRPr>
          </a:p>
          <a:p>
            <a:r>
              <a:rPr lang="en-US" sz="2000" b="1">
                <a:solidFill>
                  <a:srgbClr val="FF0066"/>
                </a:solidFill>
                <a:latin typeface="Comic Sans MS" pitchFamily="66" charset="0"/>
                <a:cs typeface="Times New Roman" pitchFamily="18" charset="0"/>
              </a:rPr>
              <a:t>Acceleraz. </a:t>
            </a:r>
            <a:r>
              <a:rPr lang="en-US" sz="1400" b="1">
                <a:solidFill>
                  <a:srgbClr val="FF0066"/>
                </a:solidFill>
                <a:latin typeface="Comic Sans MS" pitchFamily="66" charset="0"/>
              </a:rPr>
              <a:t>(veloc./tempo)	</a:t>
            </a:r>
            <a:r>
              <a:rPr lang="en-US" sz="2000" b="1">
                <a:solidFill>
                  <a:srgbClr val="FF0066"/>
                </a:solidFill>
                <a:latin typeface="Comic Sans MS" pitchFamily="66" charset="0"/>
              </a:rPr>
              <a:t>[L] [t]</a:t>
            </a:r>
            <a:r>
              <a:rPr lang="en-US" sz="2000" b="1" baseline="30000">
                <a:solidFill>
                  <a:srgbClr val="FF0066"/>
                </a:solidFill>
                <a:latin typeface="Comic Sans MS" pitchFamily="66" charset="0"/>
              </a:rPr>
              <a:t>-2</a:t>
            </a:r>
            <a:endParaRPr lang="en-US" sz="2000" b="1">
              <a:solidFill>
                <a:srgbClr val="FF0066"/>
              </a:solidFill>
              <a:latin typeface="Comic Sans MS" pitchFamily="66" charset="0"/>
            </a:endParaRPr>
          </a:p>
          <a:p>
            <a:r>
              <a:rPr lang="en-US" sz="2000" b="1">
                <a:solidFill>
                  <a:srgbClr val="FF0066"/>
                </a:solidFill>
                <a:latin typeface="Comic Sans MS" pitchFamily="66" charset="0"/>
              </a:rPr>
              <a:t>Forza	     </a:t>
            </a:r>
            <a:r>
              <a:rPr lang="en-US" sz="1400" b="1">
                <a:solidFill>
                  <a:srgbClr val="FF0066"/>
                </a:solidFill>
                <a:latin typeface="Comic Sans MS" pitchFamily="66" charset="0"/>
              </a:rPr>
              <a:t>(massa</a:t>
            </a:r>
            <a:r>
              <a:rPr lang="en-US" sz="1400" b="1" baseline="-25000">
                <a:solidFill>
                  <a:srgbClr val="FF0066"/>
                </a:solidFill>
                <a:latin typeface="Comic Sans MS" pitchFamily="66" charset="0"/>
              </a:rPr>
              <a:t>*</a:t>
            </a:r>
            <a:r>
              <a:rPr lang="en-US" sz="1400" b="1">
                <a:solidFill>
                  <a:srgbClr val="FF0066"/>
                </a:solidFill>
                <a:latin typeface="Comic Sans MS" pitchFamily="66" charset="0"/>
              </a:rPr>
              <a:t>acc.) 	</a:t>
            </a:r>
            <a:r>
              <a:rPr lang="en-US" sz="2000" b="1">
                <a:solidFill>
                  <a:srgbClr val="FF0066"/>
                </a:solidFill>
                <a:latin typeface="Comic Sans MS" pitchFamily="66" charset="0"/>
              </a:rPr>
              <a:t>[L] [M] [t]</a:t>
            </a:r>
            <a:r>
              <a:rPr lang="en-US" sz="2000" b="1" baseline="30000">
                <a:solidFill>
                  <a:srgbClr val="FF0066"/>
                </a:solidFill>
                <a:latin typeface="Comic Sans MS" pitchFamily="66" charset="0"/>
              </a:rPr>
              <a:t>-2</a:t>
            </a:r>
            <a:endParaRPr lang="en-US" sz="2000" b="1">
              <a:solidFill>
                <a:srgbClr val="FF0066"/>
              </a:solidFill>
              <a:latin typeface="Comic Sans MS" pitchFamily="66" charset="0"/>
            </a:endParaRPr>
          </a:p>
          <a:p>
            <a:r>
              <a:rPr lang="en-US" sz="2000" b="1">
                <a:solidFill>
                  <a:srgbClr val="FF0066"/>
                </a:solidFill>
                <a:latin typeface="Comic Sans MS" pitchFamily="66" charset="0"/>
              </a:rPr>
              <a:t>Pressione   </a:t>
            </a:r>
            <a:r>
              <a:rPr lang="en-US" sz="1400" b="1">
                <a:solidFill>
                  <a:srgbClr val="FF0066"/>
                </a:solidFill>
                <a:latin typeface="Comic Sans MS" pitchFamily="66" charset="0"/>
              </a:rPr>
              <a:t>(forza/sup.) 	</a:t>
            </a:r>
            <a:r>
              <a:rPr lang="en-US" sz="2000" b="1">
                <a:solidFill>
                  <a:srgbClr val="FF0066"/>
                </a:solidFill>
                <a:latin typeface="Comic Sans MS" pitchFamily="66" charset="0"/>
              </a:rPr>
              <a:t>[L]</a:t>
            </a:r>
            <a:r>
              <a:rPr lang="en-US" sz="2000" b="1" baseline="30000">
                <a:solidFill>
                  <a:srgbClr val="FF0066"/>
                </a:solidFill>
                <a:latin typeface="Comic Sans MS" pitchFamily="66" charset="0"/>
              </a:rPr>
              <a:t>-1</a:t>
            </a:r>
            <a:r>
              <a:rPr lang="en-US" sz="2000" b="1">
                <a:solidFill>
                  <a:srgbClr val="FF0066"/>
                </a:solidFill>
                <a:latin typeface="Comic Sans MS" pitchFamily="66" charset="0"/>
              </a:rPr>
              <a:t> [M] [t]</a:t>
            </a:r>
            <a:r>
              <a:rPr lang="en-US" sz="2000" b="1" baseline="30000">
                <a:solidFill>
                  <a:srgbClr val="FF0066"/>
                </a:solidFill>
                <a:latin typeface="Comic Sans MS" pitchFamily="66" charset="0"/>
              </a:rPr>
              <a:t>-2</a:t>
            </a:r>
            <a:endParaRPr lang="en-US" sz="2000" b="1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1345670" y="6038910"/>
            <a:ext cx="6291506" cy="40011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i="1" dirty="0">
                <a:solidFill>
                  <a:srgbClr val="0000FF"/>
                </a:solidFill>
                <a:latin typeface="Comic Sans MS" pitchFamily="66" charset="0"/>
              </a:rPr>
              <a:t>In </a:t>
            </a:r>
            <a:r>
              <a:rPr lang="en-US" sz="2000" b="1" i="1" dirty="0" err="1">
                <a:solidFill>
                  <a:srgbClr val="0000FF"/>
                </a:solidFill>
                <a:latin typeface="Comic Sans MS" pitchFamily="66" charset="0"/>
              </a:rPr>
              <a:t>generale</a:t>
            </a:r>
            <a:r>
              <a:rPr lang="en-US" sz="2000" b="1" i="1" dirty="0">
                <a:solidFill>
                  <a:srgbClr val="0000FF"/>
                </a:solidFill>
                <a:latin typeface="Comic Sans MS" pitchFamily="66" charset="0"/>
              </a:rPr>
              <a:t>:         </a:t>
            </a:r>
            <a:r>
              <a:rPr lang="en-US" sz="2000" b="1" dirty="0">
                <a:solidFill>
                  <a:srgbClr val="0000FF"/>
                </a:solidFill>
                <a:latin typeface="Comic Sans MS" pitchFamily="66" charset="0"/>
              </a:rPr>
              <a:t>…………	        </a:t>
            </a:r>
            <a:r>
              <a:rPr lang="en-US" b="1" dirty="0">
                <a:solidFill>
                  <a:srgbClr val="0000FF"/>
                </a:solidFill>
                <a:latin typeface="Comic Sans MS" pitchFamily="66" charset="0"/>
              </a:rPr>
              <a:t>[</a:t>
            </a:r>
            <a:r>
              <a:rPr lang="en-US" b="1" dirty="0" err="1">
                <a:solidFill>
                  <a:srgbClr val="0000FF"/>
                </a:solidFill>
                <a:latin typeface="Comic Sans MS" pitchFamily="66" charset="0"/>
              </a:rPr>
              <a:t>L]</a:t>
            </a:r>
            <a:r>
              <a:rPr lang="en-US" b="1" baseline="30000" dirty="0" err="1">
                <a:solidFill>
                  <a:srgbClr val="0000FF"/>
                </a:solidFill>
                <a:latin typeface="Comic Sans MS" pitchFamily="66" charset="0"/>
              </a:rPr>
              <a:t>a</a:t>
            </a:r>
            <a:r>
              <a:rPr lang="en-US" b="1" dirty="0" err="1">
                <a:solidFill>
                  <a:srgbClr val="0000FF"/>
                </a:solidFill>
                <a:latin typeface="Comic Sans MS" pitchFamily="66" charset="0"/>
              </a:rPr>
              <a:t>[M]</a:t>
            </a:r>
            <a:r>
              <a:rPr lang="en-US" b="1" baseline="30000" dirty="0" err="1">
                <a:solidFill>
                  <a:srgbClr val="0000FF"/>
                </a:solidFill>
                <a:latin typeface="Comic Sans MS" pitchFamily="66" charset="0"/>
              </a:rPr>
              <a:t>b</a:t>
            </a:r>
            <a:r>
              <a:rPr lang="en-US" b="1" dirty="0" err="1">
                <a:solidFill>
                  <a:srgbClr val="0000FF"/>
                </a:solidFill>
                <a:latin typeface="Comic Sans MS" pitchFamily="66" charset="0"/>
              </a:rPr>
              <a:t>[t]</a:t>
            </a:r>
            <a:r>
              <a:rPr lang="en-US" b="1" baseline="30000" dirty="0" err="1">
                <a:solidFill>
                  <a:srgbClr val="0000FF"/>
                </a:solidFill>
                <a:latin typeface="Comic Sans MS" pitchFamily="66" charset="0"/>
              </a:rPr>
              <a:t>c</a:t>
            </a:r>
            <a:r>
              <a:rPr lang="en-US" b="1" dirty="0" err="1">
                <a:solidFill>
                  <a:srgbClr val="0000FF"/>
                </a:solidFill>
                <a:latin typeface="Comic Sans MS" pitchFamily="66" charset="0"/>
              </a:rPr>
              <a:t>[i]</a:t>
            </a:r>
            <a:r>
              <a:rPr lang="en-US" b="1" baseline="30000" dirty="0" err="1">
                <a:solidFill>
                  <a:srgbClr val="0000FF"/>
                </a:solidFill>
                <a:latin typeface="Comic Sans MS" pitchFamily="66" charset="0"/>
              </a:rPr>
              <a:t>d</a:t>
            </a:r>
            <a:r>
              <a:rPr lang="en-US" b="1" dirty="0" err="1">
                <a:solidFill>
                  <a:srgbClr val="0000FF"/>
                </a:solidFill>
                <a:latin typeface="Comic Sans MS" pitchFamily="66" charset="0"/>
              </a:rPr>
              <a:t>[T]</a:t>
            </a:r>
            <a:r>
              <a:rPr lang="en-US" b="1" baseline="30000" dirty="0" err="1">
                <a:solidFill>
                  <a:srgbClr val="0000FF"/>
                </a:solidFill>
                <a:latin typeface="Comic Sans MS" pitchFamily="66" charset="0"/>
              </a:rPr>
              <a:t>e</a:t>
            </a:r>
            <a:endParaRPr lang="it-IT" dirty="0">
              <a:solidFill>
                <a:srgbClr val="0000FF"/>
              </a:solidFill>
            </a:endParaRPr>
          </a:p>
        </p:txBody>
      </p:sp>
      <p:sp>
        <p:nvSpPr>
          <p:cNvPr id="47112" name="Line 8"/>
          <p:cNvSpPr>
            <a:spLocks noChangeShapeType="1"/>
          </p:cNvSpPr>
          <p:nvPr/>
        </p:nvSpPr>
        <p:spPr bwMode="auto">
          <a:xfrm>
            <a:off x="1905000" y="3581400"/>
            <a:ext cx="0" cy="381000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7113" name="Line 9"/>
          <p:cNvSpPr>
            <a:spLocks noChangeShapeType="1"/>
          </p:cNvSpPr>
          <p:nvPr/>
        </p:nvSpPr>
        <p:spPr bwMode="auto">
          <a:xfrm>
            <a:off x="6858000" y="3352800"/>
            <a:ext cx="0" cy="381000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838200" y="152400"/>
            <a:ext cx="7772400" cy="1219200"/>
          </a:xfrm>
          <a:prstGeom prst="rect">
            <a:avLst/>
          </a:prstGeom>
          <a:gradFill rotWithShape="0">
            <a:gsLst>
              <a:gs pos="0">
                <a:srgbClr val="00FFFF"/>
              </a:gs>
              <a:gs pos="50000">
                <a:schemeClr val="bg1"/>
              </a:gs>
              <a:gs pos="100000">
                <a:srgbClr val="00FFFF"/>
              </a:gs>
            </a:gsLst>
            <a:lin ang="5400000" scaled="1"/>
          </a:gradFill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Grandezze fondamentali </a:t>
            </a:r>
            <a:br>
              <a:rPr kumimoji="0" lang="en-US" sz="36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6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 derivate</a:t>
            </a:r>
            <a:endParaRPr kumimoji="0" lang="it-IT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C692-1E06-5A48-A85E-8B31FD3AE8ED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 animBg="1" autoUpdateAnimBg="0"/>
      <p:bldP spid="47107" grpId="0" animBg="1" autoUpdateAnimBg="0"/>
      <p:bldP spid="47108" grpId="0" animBg="1" autoUpdateAnimBg="0"/>
      <p:bldP spid="47109" grpId="0" animBg="1" autoUpdateAnimBg="0"/>
      <p:bldP spid="47110" grpId="0" animBg="1" autoUpdateAnimBg="0"/>
      <p:bldP spid="47111" grpId="0" animBg="1" autoUpdateAnimBg="0"/>
      <p:bldP spid="47112" grpId="0" animBg="1"/>
      <p:bldP spid="47113" grpId="0" animBg="1"/>
      <p:bldP spid="10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C692-1E06-5A48-A85E-8B31FD3AE8ED}" type="slidenum">
              <a:rPr lang="it-IT" smtClean="0"/>
              <a:pPr/>
              <a:t>6</a:t>
            </a:fld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egnaposto numero diapositiva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A1C692-1E06-5A48-A85E-8B31FD3AE8ED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it-IT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err="1"/>
              <a:t>Sistemi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 smtClean="0"/>
              <a:t>unità</a:t>
            </a:r>
            <a:r>
              <a:rPr lang="en-US" dirty="0" smtClean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misura</a:t>
            </a:r>
            <a:endParaRPr lang="it-IT" dirty="0"/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1150938" y="1628422"/>
            <a:ext cx="6715125" cy="1320800"/>
          </a:xfrm>
          <a:prstGeom prst="rect">
            <a:avLst/>
          </a:prstGeom>
          <a:solidFill>
            <a:srgbClr val="FFCCFF">
              <a:alpha val="50000"/>
            </a:srgbClr>
          </a:solidFill>
          <a:ln w="38100">
            <a:solidFill>
              <a:srgbClr val="CC33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600" b="1" i="1" dirty="0" err="1">
                <a:solidFill>
                  <a:srgbClr val="0000FF"/>
                </a:solidFill>
                <a:latin typeface="Comic Sans MS" pitchFamily="66" charset="0"/>
              </a:rPr>
              <a:t>Stabilire</a:t>
            </a:r>
            <a:r>
              <a:rPr lang="en-US" sz="2600" b="1" i="1" dirty="0">
                <a:solidFill>
                  <a:srgbClr val="0000FF"/>
                </a:solidFill>
                <a:latin typeface="Comic Sans MS" pitchFamily="66" charset="0"/>
              </a:rPr>
              <a:t> un</a:t>
            </a:r>
            <a:r>
              <a:rPr lang="en-US" sz="26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600" b="1" u="sng" dirty="0" err="1">
                <a:solidFill>
                  <a:srgbClr val="CC3399"/>
                </a:solidFill>
                <a:latin typeface="Comic Sans MS" pitchFamily="66" charset="0"/>
              </a:rPr>
              <a:t>sistema</a:t>
            </a:r>
            <a:r>
              <a:rPr lang="en-US" sz="2600" b="1" u="sng" dirty="0">
                <a:solidFill>
                  <a:srgbClr val="CC3399"/>
                </a:solidFill>
                <a:latin typeface="Comic Sans MS" pitchFamily="66" charset="0"/>
              </a:rPr>
              <a:t> </a:t>
            </a:r>
            <a:r>
              <a:rPr lang="en-US" sz="2600" b="1" u="sng" dirty="0" err="1">
                <a:solidFill>
                  <a:srgbClr val="CC3399"/>
                </a:solidFill>
                <a:latin typeface="Comic Sans MS" pitchFamily="66" charset="0"/>
              </a:rPr>
              <a:t>di</a:t>
            </a:r>
            <a:r>
              <a:rPr lang="en-US" sz="2600" b="1" u="sng" dirty="0">
                <a:solidFill>
                  <a:srgbClr val="CC3399"/>
                </a:solidFill>
                <a:latin typeface="Comic Sans MS" pitchFamily="66" charset="0"/>
              </a:rPr>
              <a:t> unit</a:t>
            </a:r>
            <a:r>
              <a:rPr lang="it-IT" sz="2600" b="1" u="sng" dirty="0" err="1">
                <a:solidFill>
                  <a:srgbClr val="CC3399"/>
                </a:solidFill>
                <a:latin typeface="Comic Sans MS" pitchFamily="66" charset="0"/>
                <a:cs typeface="Times New Roman" pitchFamily="18" charset="0"/>
              </a:rPr>
              <a:t>à</a:t>
            </a:r>
            <a:r>
              <a:rPr lang="it-IT" sz="2600" b="1" u="sng" dirty="0">
                <a:solidFill>
                  <a:srgbClr val="CC3399"/>
                </a:solidFill>
                <a:latin typeface="Comic Sans MS" pitchFamily="66" charset="0"/>
              </a:rPr>
              <a:t> </a:t>
            </a:r>
            <a:r>
              <a:rPr lang="en-US" sz="2600" b="1" u="sng" dirty="0" err="1">
                <a:solidFill>
                  <a:srgbClr val="CC3399"/>
                </a:solidFill>
                <a:latin typeface="Comic Sans MS" pitchFamily="66" charset="0"/>
              </a:rPr>
              <a:t>di</a:t>
            </a:r>
            <a:r>
              <a:rPr lang="en-US" sz="2600" b="1" u="sng" dirty="0">
                <a:solidFill>
                  <a:srgbClr val="CC3399"/>
                </a:solidFill>
                <a:latin typeface="Comic Sans MS" pitchFamily="66" charset="0"/>
              </a:rPr>
              <a:t> </a:t>
            </a:r>
            <a:r>
              <a:rPr lang="en-US" sz="2600" b="1" u="sng" dirty="0" err="1">
                <a:solidFill>
                  <a:srgbClr val="CC3399"/>
                </a:solidFill>
                <a:latin typeface="Comic Sans MS" pitchFamily="66" charset="0"/>
              </a:rPr>
              <a:t>misura</a:t>
            </a:r>
            <a:r>
              <a:rPr lang="en-US" sz="2600" b="1" dirty="0">
                <a:solidFill>
                  <a:schemeClr val="accent2"/>
                </a:solidFill>
                <a:latin typeface="Comic Sans MS" pitchFamily="66" charset="0"/>
              </a:rPr>
              <a:t> =</a:t>
            </a:r>
          </a:p>
          <a:p>
            <a:pPr algn="ctr"/>
            <a:r>
              <a:rPr lang="en-US" sz="2600" b="1" i="1" dirty="0" err="1">
                <a:solidFill>
                  <a:srgbClr val="0000FF"/>
                </a:solidFill>
                <a:latin typeface="Comic Sans MS" pitchFamily="66" charset="0"/>
              </a:rPr>
              <a:t>fissare</a:t>
            </a:r>
            <a:r>
              <a:rPr lang="en-US" sz="2600" b="1" i="1" dirty="0">
                <a:solidFill>
                  <a:srgbClr val="0000FF"/>
                </a:solidFill>
                <a:latin typeface="Comic Sans MS" pitchFamily="66" charset="0"/>
              </a:rPr>
              <a:t> le</a:t>
            </a:r>
            <a:r>
              <a:rPr lang="en-US" sz="26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600" b="1" dirty="0" err="1">
                <a:solidFill>
                  <a:srgbClr val="CC3399"/>
                </a:solidFill>
                <a:latin typeface="Comic Sans MS" pitchFamily="66" charset="0"/>
              </a:rPr>
              <a:t>grandezze</a:t>
            </a:r>
            <a:r>
              <a:rPr lang="en-US" sz="2600" b="1" dirty="0">
                <a:solidFill>
                  <a:srgbClr val="CC3399"/>
                </a:solidFill>
                <a:latin typeface="Comic Sans MS" pitchFamily="66" charset="0"/>
              </a:rPr>
              <a:t> </a:t>
            </a:r>
            <a:r>
              <a:rPr lang="en-US" sz="2600" b="1" dirty="0" err="1">
                <a:solidFill>
                  <a:srgbClr val="CC3399"/>
                </a:solidFill>
                <a:latin typeface="Comic Sans MS" pitchFamily="66" charset="0"/>
              </a:rPr>
              <a:t>fondamentali</a:t>
            </a:r>
            <a:r>
              <a:rPr lang="en-US" sz="2600" b="1" dirty="0">
                <a:solidFill>
                  <a:schemeClr val="accent2"/>
                </a:solidFill>
                <a:latin typeface="Comic Sans MS" pitchFamily="66" charset="0"/>
              </a:rPr>
              <a:t> </a:t>
            </a:r>
          </a:p>
          <a:p>
            <a:pPr algn="ctr"/>
            <a:r>
              <a:rPr lang="en-US" sz="2600" b="1" i="1" dirty="0" err="1">
                <a:solidFill>
                  <a:srgbClr val="0000FF"/>
                </a:solidFill>
                <a:latin typeface="Comic Sans MS" pitchFamily="66" charset="0"/>
              </a:rPr>
              <a:t>e</a:t>
            </a:r>
            <a:r>
              <a:rPr lang="en-US" sz="2600" b="1" i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600" b="1" i="1" dirty="0" err="1">
                <a:solidFill>
                  <a:srgbClr val="0000FF"/>
                </a:solidFill>
                <a:latin typeface="Comic Sans MS" pitchFamily="66" charset="0"/>
              </a:rPr>
              <a:t>il</a:t>
            </a:r>
            <a:r>
              <a:rPr lang="en-US" sz="2600" b="1" i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600" b="1" i="1" dirty="0" err="1">
                <a:solidFill>
                  <a:srgbClr val="0000FF"/>
                </a:solidFill>
                <a:latin typeface="Comic Sans MS" pitchFamily="66" charset="0"/>
              </a:rPr>
              <a:t>valore</a:t>
            </a:r>
            <a:r>
              <a:rPr lang="en-US" sz="2600" b="1" i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600" b="1" i="1" dirty="0" err="1">
                <a:solidFill>
                  <a:srgbClr val="0000FF"/>
                </a:solidFill>
                <a:latin typeface="Comic Sans MS" pitchFamily="66" charset="0"/>
              </a:rPr>
              <a:t>dei</a:t>
            </a:r>
            <a:r>
              <a:rPr lang="en-US" sz="2600" b="1" i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600" b="1" i="1" dirty="0" err="1">
                <a:solidFill>
                  <a:srgbClr val="0000FF"/>
                </a:solidFill>
                <a:latin typeface="Comic Sans MS" pitchFamily="66" charset="0"/>
              </a:rPr>
              <a:t>loro</a:t>
            </a:r>
            <a:r>
              <a:rPr lang="en-US" sz="26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600" b="1" dirty="0" err="1">
                <a:solidFill>
                  <a:srgbClr val="CC3399"/>
                </a:solidFill>
                <a:latin typeface="Comic Sans MS" pitchFamily="66" charset="0"/>
              </a:rPr>
              <a:t>campioni</a:t>
            </a:r>
            <a:r>
              <a:rPr lang="en-US" sz="2600" b="1" dirty="0">
                <a:solidFill>
                  <a:srgbClr val="CC3399"/>
                </a:solidFill>
                <a:latin typeface="Comic Sans MS" pitchFamily="66" charset="0"/>
              </a:rPr>
              <a:t> </a:t>
            </a:r>
            <a:r>
              <a:rPr lang="en-US" sz="2600" b="1" dirty="0" err="1">
                <a:solidFill>
                  <a:srgbClr val="CC3399"/>
                </a:solidFill>
                <a:latin typeface="Comic Sans MS" pitchFamily="66" charset="0"/>
              </a:rPr>
              <a:t>unitari</a:t>
            </a:r>
            <a:endParaRPr lang="it-IT" sz="2600" b="1" dirty="0">
              <a:solidFill>
                <a:srgbClr val="CC3399"/>
              </a:solidFill>
              <a:latin typeface="Comic Sans MS" pitchFamily="66" charset="0"/>
            </a:endParaRP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1230313" y="3142192"/>
            <a:ext cx="6672883" cy="3293209"/>
          </a:xfrm>
          <a:prstGeom prst="rect">
            <a:avLst/>
          </a:prstGeom>
          <a:solidFill>
            <a:srgbClr val="FFFF99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  <a:latin typeface="Comic Sans MS" pitchFamily="66" charset="0"/>
              </a:rPr>
              <a:t>Sistema</a:t>
            </a:r>
            <a:r>
              <a:rPr lang="en-US" sz="2800" b="1" dirty="0" smtClean="0">
                <a:solidFill>
                  <a:srgbClr val="0000FF"/>
                </a:solidFill>
                <a:latin typeface="Comic Sans MS" pitchFamily="66" charset="0"/>
              </a:rPr>
              <a:t>  	[L</a:t>
            </a:r>
            <a:r>
              <a:rPr lang="en-US" sz="2800" b="1" dirty="0">
                <a:solidFill>
                  <a:srgbClr val="0000FF"/>
                </a:solidFill>
                <a:latin typeface="Comic Sans MS" pitchFamily="66" charset="0"/>
              </a:rPr>
              <a:t>]	[M]	[</a:t>
            </a:r>
            <a:r>
              <a:rPr lang="en-US" sz="2800" b="1" dirty="0" err="1">
                <a:solidFill>
                  <a:srgbClr val="0000FF"/>
                </a:solidFill>
                <a:latin typeface="Comic Sans MS" pitchFamily="66" charset="0"/>
              </a:rPr>
              <a:t>t</a:t>
            </a:r>
            <a:r>
              <a:rPr lang="en-US" sz="2800" b="1" dirty="0" smtClean="0">
                <a:solidFill>
                  <a:srgbClr val="0000FF"/>
                </a:solidFill>
                <a:latin typeface="Comic Sans MS" pitchFamily="66" charset="0"/>
              </a:rPr>
              <a:t>] 	</a:t>
            </a:r>
            <a:r>
              <a:rPr lang="en-US" sz="2800" b="1" dirty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[</a:t>
            </a:r>
            <a:r>
              <a:rPr lang="en-US" sz="2800" b="1" dirty="0" err="1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i</a:t>
            </a:r>
            <a:r>
              <a:rPr lang="en-US" sz="2800" b="1" dirty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]</a:t>
            </a:r>
            <a:r>
              <a:rPr lang="en-US" sz="2800" b="1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	  [</a:t>
            </a:r>
            <a:r>
              <a:rPr lang="en-US" sz="2800" b="1" dirty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T]</a:t>
            </a:r>
          </a:p>
          <a:p>
            <a:r>
              <a:rPr lang="en-US" sz="1800" b="1" dirty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	</a:t>
            </a:r>
            <a:r>
              <a:rPr lang="en-US" sz="1800" b="1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	       	</a:t>
            </a:r>
            <a:r>
              <a:rPr lang="en-US" sz="1600" b="1" dirty="0" err="1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lungh</a:t>
            </a:r>
            <a:r>
              <a:rPr lang="en-US" sz="1600" b="1" dirty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.	</a:t>
            </a:r>
            <a:r>
              <a:rPr lang="en-US" sz="1600" b="1" dirty="0" err="1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massa</a:t>
            </a:r>
            <a:r>
              <a:rPr lang="en-US" sz="1600" b="1" dirty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	tempo	</a:t>
            </a:r>
            <a:r>
              <a:rPr lang="en-US" sz="1600" b="1" dirty="0" err="1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intens</a:t>
            </a:r>
            <a:r>
              <a:rPr lang="en-US" sz="1600" b="1" dirty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.	temper.</a:t>
            </a:r>
          </a:p>
          <a:p>
            <a:r>
              <a:rPr lang="en-US" sz="1600" b="1" dirty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				</a:t>
            </a:r>
            <a:r>
              <a:rPr lang="en-US" sz="1600" b="1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	                          </a:t>
            </a:r>
            <a:r>
              <a:rPr lang="en-US" sz="1600" b="1" dirty="0" err="1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corrente</a:t>
            </a:r>
            <a:r>
              <a:rPr lang="en-US" sz="1600" b="1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	</a:t>
            </a:r>
            <a:r>
              <a:rPr lang="en-US" sz="1600" b="1" dirty="0" err="1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assoluta</a:t>
            </a:r>
            <a:endParaRPr lang="en-US" sz="1600" b="1" dirty="0" smtClean="0">
              <a:solidFill>
                <a:srgbClr val="0000FF"/>
              </a:solidFill>
              <a:latin typeface="Comic Sans MS" pitchFamily="66" charset="0"/>
              <a:cs typeface="Times New Roman" pitchFamily="18" charset="0"/>
            </a:endParaRPr>
          </a:p>
          <a:p>
            <a:endParaRPr lang="en-US" sz="800" b="1" dirty="0" smtClean="0">
              <a:solidFill>
                <a:schemeClr val="accent2"/>
              </a:solidFill>
              <a:latin typeface="Comic Sans MS" pitchFamily="66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FF0066"/>
                </a:solidFill>
                <a:latin typeface="Comic Sans MS" pitchFamily="66" charset="0"/>
                <a:cs typeface="Times New Roman" pitchFamily="18" charset="0"/>
              </a:rPr>
              <a:t>MKS </a:t>
            </a:r>
            <a:r>
              <a:rPr lang="en-US" b="1" dirty="0">
                <a:solidFill>
                  <a:srgbClr val="FF0066"/>
                </a:solidFill>
                <a:latin typeface="Comic Sans MS" pitchFamily="66" charset="0"/>
                <a:cs typeface="Times New Roman" pitchFamily="18" charset="0"/>
              </a:rPr>
              <a:t>(SI)</a:t>
            </a:r>
            <a:r>
              <a:rPr lang="en-US" sz="2800" b="1" dirty="0" smtClean="0">
                <a:solidFill>
                  <a:srgbClr val="FF0066"/>
                </a:solidFill>
                <a:latin typeface="Comic Sans MS" pitchFamily="66" charset="0"/>
                <a:cs typeface="Times New Roman" pitchFamily="18" charset="0"/>
              </a:rPr>
              <a:t>	   </a:t>
            </a:r>
            <a:r>
              <a:rPr lang="en-US" sz="2800" b="1" dirty="0" err="1" smtClean="0">
                <a:solidFill>
                  <a:srgbClr val="FF0066"/>
                </a:solidFill>
                <a:latin typeface="Comic Sans MS" pitchFamily="66" charset="0"/>
                <a:cs typeface="Times New Roman" pitchFamily="18" charset="0"/>
              </a:rPr>
              <a:t>m</a:t>
            </a:r>
            <a:r>
              <a:rPr lang="en-US" sz="2800" b="1" dirty="0" smtClean="0">
                <a:solidFill>
                  <a:srgbClr val="FF0066"/>
                </a:solidFill>
                <a:latin typeface="Comic Sans MS" pitchFamily="66" charset="0"/>
                <a:cs typeface="Times New Roman" pitchFamily="18" charset="0"/>
              </a:rPr>
              <a:t>	   kg	    </a:t>
            </a:r>
            <a:r>
              <a:rPr lang="en-US" sz="2800" b="1" dirty="0" err="1" smtClean="0">
                <a:solidFill>
                  <a:srgbClr val="FF0066"/>
                </a:solidFill>
                <a:latin typeface="Comic Sans MS" pitchFamily="66" charset="0"/>
                <a:cs typeface="Times New Roman" pitchFamily="18" charset="0"/>
              </a:rPr>
              <a:t>s</a:t>
            </a:r>
            <a:r>
              <a:rPr lang="en-US" sz="2800" b="1" dirty="0" smtClean="0">
                <a:solidFill>
                  <a:srgbClr val="FF0066"/>
                </a:solidFill>
                <a:latin typeface="Comic Sans MS" pitchFamily="66" charset="0"/>
                <a:cs typeface="Times New Roman" pitchFamily="18" charset="0"/>
              </a:rPr>
              <a:t>  	 A	    </a:t>
            </a:r>
            <a:r>
              <a:rPr lang="en-US" sz="2800" b="1" baseline="30000" dirty="0" err="1" smtClean="0">
                <a:solidFill>
                  <a:srgbClr val="FF0066"/>
                </a:solidFill>
                <a:latin typeface="Comic Sans MS" pitchFamily="66" charset="0"/>
                <a:cs typeface="Times New Roman" pitchFamily="18" charset="0"/>
              </a:rPr>
              <a:t>o</a:t>
            </a:r>
            <a:r>
              <a:rPr lang="en-US" sz="2800" b="1" dirty="0" err="1" smtClean="0">
                <a:solidFill>
                  <a:srgbClr val="FF0066"/>
                </a:solidFill>
                <a:latin typeface="Comic Sans MS" pitchFamily="66" charset="0"/>
                <a:cs typeface="Times New Roman" pitchFamily="18" charset="0"/>
              </a:rPr>
              <a:t>K</a:t>
            </a:r>
            <a:endParaRPr lang="en-US" sz="2800" b="1" dirty="0">
              <a:solidFill>
                <a:srgbClr val="FF0066"/>
              </a:solidFill>
              <a:latin typeface="Comic Sans MS" pitchFamily="66" charset="0"/>
              <a:cs typeface="Times New Roman" pitchFamily="18" charset="0"/>
            </a:endParaRPr>
          </a:p>
          <a:p>
            <a:r>
              <a:rPr lang="en-US" sz="1800" b="1" dirty="0" err="1">
                <a:solidFill>
                  <a:srgbClr val="FF0066"/>
                </a:solidFill>
                <a:latin typeface="Comic Sans MS" pitchFamily="66" charset="0"/>
                <a:cs typeface="Times New Roman" pitchFamily="18" charset="0"/>
              </a:rPr>
              <a:t>Internazionale</a:t>
            </a:r>
            <a:r>
              <a:rPr lang="en-US" sz="1800" b="1" dirty="0">
                <a:solidFill>
                  <a:srgbClr val="FF0066"/>
                </a:solidFill>
                <a:latin typeface="Comic Sans MS" pitchFamily="66" charset="0"/>
                <a:cs typeface="Times New Roman" pitchFamily="18" charset="0"/>
              </a:rPr>
              <a:t>	metro	</a:t>
            </a:r>
            <a:r>
              <a:rPr lang="en-US" sz="1800" b="1" dirty="0" err="1">
                <a:solidFill>
                  <a:srgbClr val="FF0066"/>
                </a:solidFill>
                <a:latin typeface="Comic Sans MS" pitchFamily="66" charset="0"/>
                <a:cs typeface="Times New Roman" pitchFamily="18" charset="0"/>
              </a:rPr>
              <a:t>chilogr</a:t>
            </a:r>
            <a:r>
              <a:rPr lang="en-US" sz="1800" b="1" dirty="0">
                <a:solidFill>
                  <a:srgbClr val="FF0066"/>
                </a:solidFill>
                <a:latin typeface="Comic Sans MS" pitchFamily="66" charset="0"/>
                <a:cs typeface="Times New Roman" pitchFamily="18" charset="0"/>
              </a:rPr>
              <a:t>.	</a:t>
            </a:r>
            <a:r>
              <a:rPr lang="en-US" sz="1800" b="1" dirty="0" err="1">
                <a:solidFill>
                  <a:srgbClr val="FF0066"/>
                </a:solidFill>
                <a:latin typeface="Comic Sans MS" pitchFamily="66" charset="0"/>
                <a:cs typeface="Times New Roman" pitchFamily="18" charset="0"/>
              </a:rPr>
              <a:t>secondo</a:t>
            </a:r>
            <a:r>
              <a:rPr lang="en-US" sz="1800" b="1" dirty="0">
                <a:solidFill>
                  <a:srgbClr val="FF0066"/>
                </a:solidFill>
                <a:latin typeface="Comic Sans MS" pitchFamily="66" charset="0"/>
                <a:cs typeface="Times New Roman" pitchFamily="18" charset="0"/>
              </a:rPr>
              <a:t>	ampere	</a:t>
            </a:r>
            <a:r>
              <a:rPr lang="en-US" sz="1800" b="1" dirty="0" err="1">
                <a:solidFill>
                  <a:srgbClr val="FF0066"/>
                </a:solidFill>
                <a:latin typeface="Comic Sans MS" pitchFamily="66" charset="0"/>
                <a:cs typeface="Times New Roman" pitchFamily="18" charset="0"/>
              </a:rPr>
              <a:t>gr.kelvin</a:t>
            </a:r>
            <a:endParaRPr lang="en-US" sz="1800" b="1" dirty="0">
              <a:solidFill>
                <a:srgbClr val="FF0066"/>
              </a:solidFill>
              <a:latin typeface="Comic Sans MS" pitchFamily="66" charset="0"/>
              <a:cs typeface="Times New Roman" pitchFamily="18" charset="0"/>
            </a:endParaRPr>
          </a:p>
          <a:p>
            <a:endParaRPr lang="en-US" sz="900" b="1" dirty="0">
              <a:solidFill>
                <a:srgbClr val="FF0066"/>
              </a:solidFill>
              <a:latin typeface="Comic Sans MS" pitchFamily="66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srgbClr val="FF0066"/>
                </a:solidFill>
                <a:latin typeface="Comic Sans MS" pitchFamily="66" charset="0"/>
                <a:cs typeface="Times New Roman" pitchFamily="18" charset="0"/>
              </a:rPr>
              <a:t>cgs</a:t>
            </a:r>
            <a:r>
              <a:rPr lang="en-US" sz="2800" b="1" dirty="0">
                <a:solidFill>
                  <a:srgbClr val="FF0066"/>
                </a:solidFill>
                <a:latin typeface="Comic Sans MS" pitchFamily="66" charset="0"/>
                <a:cs typeface="Times New Roman" pitchFamily="18" charset="0"/>
              </a:rPr>
              <a:t> 	</a:t>
            </a:r>
            <a:r>
              <a:rPr lang="en-US" sz="2800" b="1" dirty="0" smtClean="0">
                <a:solidFill>
                  <a:srgbClr val="FF0066"/>
                </a:solidFill>
                <a:latin typeface="Comic Sans MS" pitchFamily="66" charset="0"/>
                <a:cs typeface="Times New Roman" pitchFamily="18" charset="0"/>
              </a:rPr>
              <a:t>	   cm</a:t>
            </a:r>
            <a:r>
              <a:rPr lang="en-US" sz="2800" b="1" dirty="0">
                <a:solidFill>
                  <a:srgbClr val="FF0066"/>
                </a:solidFill>
                <a:latin typeface="Comic Sans MS" pitchFamily="66" charset="0"/>
                <a:cs typeface="Times New Roman" pitchFamily="18" charset="0"/>
              </a:rPr>
              <a:t>	</a:t>
            </a:r>
            <a:r>
              <a:rPr lang="en-US" sz="2800" b="1" dirty="0" err="1">
                <a:solidFill>
                  <a:srgbClr val="FF0066"/>
                </a:solidFill>
                <a:latin typeface="Comic Sans MS" pitchFamily="66" charset="0"/>
                <a:cs typeface="Times New Roman" pitchFamily="18" charset="0"/>
              </a:rPr>
              <a:t>g</a:t>
            </a:r>
            <a:r>
              <a:rPr lang="en-US" sz="2800" b="1" dirty="0" smtClean="0">
                <a:solidFill>
                  <a:srgbClr val="FF0066"/>
                </a:solidFill>
                <a:latin typeface="Comic Sans MS" pitchFamily="66" charset="0"/>
                <a:cs typeface="Times New Roman" pitchFamily="18" charset="0"/>
              </a:rPr>
              <a:t>	    </a:t>
            </a:r>
            <a:r>
              <a:rPr lang="en-US" sz="2800" b="1" dirty="0" err="1" smtClean="0">
                <a:solidFill>
                  <a:srgbClr val="FF0066"/>
                </a:solidFill>
                <a:latin typeface="Comic Sans MS" pitchFamily="66" charset="0"/>
                <a:cs typeface="Times New Roman" pitchFamily="18" charset="0"/>
              </a:rPr>
              <a:t>s</a:t>
            </a:r>
            <a:r>
              <a:rPr lang="en-US" sz="2800" b="1" dirty="0" smtClean="0">
                <a:solidFill>
                  <a:srgbClr val="FF0066"/>
                </a:solidFill>
                <a:latin typeface="Comic Sans MS" pitchFamily="66" charset="0"/>
                <a:cs typeface="Times New Roman" pitchFamily="18" charset="0"/>
              </a:rPr>
              <a:t>	    A	    </a:t>
            </a:r>
            <a:r>
              <a:rPr lang="en-US" sz="2800" b="1" baseline="30000" dirty="0" err="1" smtClean="0">
                <a:solidFill>
                  <a:srgbClr val="FF0066"/>
                </a:solidFill>
                <a:latin typeface="Comic Sans MS" pitchFamily="66" charset="0"/>
                <a:cs typeface="Times New Roman" pitchFamily="18" charset="0"/>
              </a:rPr>
              <a:t>o</a:t>
            </a:r>
            <a:r>
              <a:rPr lang="en-US" sz="2800" b="1" dirty="0" err="1" smtClean="0">
                <a:solidFill>
                  <a:srgbClr val="FF0066"/>
                </a:solidFill>
                <a:latin typeface="Comic Sans MS" pitchFamily="66" charset="0"/>
                <a:cs typeface="Times New Roman" pitchFamily="18" charset="0"/>
              </a:rPr>
              <a:t>K</a:t>
            </a:r>
            <a:endParaRPr lang="en-US" sz="2800" b="1" dirty="0">
              <a:solidFill>
                <a:srgbClr val="FF0066"/>
              </a:solidFill>
              <a:latin typeface="Comic Sans MS" pitchFamily="66" charset="0"/>
              <a:cs typeface="Times New Roman" pitchFamily="18" charset="0"/>
            </a:endParaRPr>
          </a:p>
          <a:p>
            <a:r>
              <a:rPr lang="en-US" sz="1800" b="1" dirty="0">
                <a:solidFill>
                  <a:srgbClr val="FF0066"/>
                </a:solidFill>
                <a:latin typeface="Comic Sans MS" pitchFamily="66" charset="0"/>
                <a:cs typeface="Times New Roman" pitchFamily="18" charset="0"/>
              </a:rPr>
              <a:t>	</a:t>
            </a:r>
            <a:r>
              <a:rPr lang="en-US" sz="1800" b="1" dirty="0" smtClean="0">
                <a:solidFill>
                  <a:srgbClr val="FF0066"/>
                </a:solidFill>
                <a:latin typeface="Comic Sans MS" pitchFamily="66" charset="0"/>
                <a:cs typeface="Times New Roman" pitchFamily="18" charset="0"/>
              </a:rPr>
              <a:t>	      </a:t>
            </a:r>
            <a:r>
              <a:rPr lang="en-US" sz="1800" b="1" dirty="0" err="1" smtClean="0">
                <a:solidFill>
                  <a:srgbClr val="FF0066"/>
                </a:solidFill>
                <a:latin typeface="Comic Sans MS" pitchFamily="66" charset="0"/>
                <a:cs typeface="Times New Roman" pitchFamily="18" charset="0"/>
              </a:rPr>
              <a:t>centim</a:t>
            </a:r>
            <a:r>
              <a:rPr lang="en-US" sz="1800" b="1" dirty="0" smtClean="0">
                <a:solidFill>
                  <a:srgbClr val="FF0066"/>
                </a:solidFill>
                <a:latin typeface="Comic Sans MS" pitchFamily="66" charset="0"/>
                <a:cs typeface="Times New Roman" pitchFamily="18" charset="0"/>
              </a:rPr>
              <a:t>. </a:t>
            </a:r>
            <a:r>
              <a:rPr lang="en-US" sz="1800" b="1" dirty="0" err="1" smtClean="0">
                <a:solidFill>
                  <a:srgbClr val="FF0066"/>
                </a:solidFill>
                <a:latin typeface="Comic Sans MS" pitchFamily="66" charset="0"/>
                <a:cs typeface="Times New Roman" pitchFamily="18" charset="0"/>
              </a:rPr>
              <a:t>grammo</a:t>
            </a:r>
            <a:r>
              <a:rPr lang="en-US" b="1" dirty="0" smtClean="0">
                <a:solidFill>
                  <a:srgbClr val="FF0066"/>
                </a:solidFill>
                <a:latin typeface="Comic Sans MS" pitchFamily="66" charset="0"/>
                <a:cs typeface="Times New Roman" pitchFamily="18" charset="0"/>
              </a:rPr>
              <a:t>   </a:t>
            </a:r>
            <a:r>
              <a:rPr lang="en-US" sz="1800" b="1" dirty="0" err="1" smtClean="0">
                <a:solidFill>
                  <a:srgbClr val="FF0066"/>
                </a:solidFill>
                <a:latin typeface="Comic Sans MS" pitchFamily="66" charset="0"/>
                <a:cs typeface="Times New Roman" pitchFamily="18" charset="0"/>
              </a:rPr>
              <a:t>secondo</a:t>
            </a:r>
            <a:r>
              <a:rPr lang="en-US" sz="1800" b="1" dirty="0">
                <a:solidFill>
                  <a:srgbClr val="FF0066"/>
                </a:solidFill>
                <a:latin typeface="Comic Sans MS" pitchFamily="66" charset="0"/>
                <a:cs typeface="Times New Roman" pitchFamily="18" charset="0"/>
              </a:rPr>
              <a:t>	ampere	</a:t>
            </a:r>
            <a:r>
              <a:rPr lang="en-US" sz="1800" b="1" dirty="0" err="1">
                <a:solidFill>
                  <a:srgbClr val="FF0066"/>
                </a:solidFill>
                <a:latin typeface="Comic Sans MS" pitchFamily="66" charset="0"/>
                <a:cs typeface="Times New Roman" pitchFamily="18" charset="0"/>
              </a:rPr>
              <a:t>gr.kelvin</a:t>
            </a:r>
            <a:endParaRPr lang="it-IT" sz="1800" b="1" dirty="0">
              <a:solidFill>
                <a:srgbClr val="FF0066"/>
              </a:solidFill>
              <a:latin typeface="Comic Sans MS" pitchFamily="66" charset="0"/>
              <a:cs typeface="Times New Roman" pitchFamily="18" charset="0"/>
            </a:endParaRPr>
          </a:p>
          <a:p>
            <a:endParaRPr lang="en-US" sz="900" b="1" dirty="0" smtClean="0">
              <a:solidFill>
                <a:srgbClr val="FF0066"/>
              </a:solidFill>
              <a:latin typeface="Comic Sans MS" pitchFamily="66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009900"/>
                </a:solidFill>
                <a:latin typeface="Comic Sans MS" pitchFamily="66" charset="0"/>
                <a:cs typeface="Times New Roman" pitchFamily="18" charset="0"/>
              </a:rPr>
              <a:t>Sistemi</a:t>
            </a:r>
            <a:r>
              <a:rPr lang="en-US" sz="2800" b="1" dirty="0" smtClean="0">
                <a:solidFill>
                  <a:srgbClr val="0099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9900"/>
                </a:solidFill>
                <a:latin typeface="Comic Sans MS" pitchFamily="66" charset="0"/>
                <a:cs typeface="Times New Roman" pitchFamily="18" charset="0"/>
              </a:rPr>
              <a:t>pratici</a:t>
            </a:r>
            <a:r>
              <a:rPr lang="en-US" sz="2800" b="1" dirty="0" smtClean="0">
                <a:solidFill>
                  <a:srgbClr val="009900"/>
                </a:solidFill>
                <a:latin typeface="Comic Sans MS" pitchFamily="66" charset="0"/>
                <a:cs typeface="Times New Roman" pitchFamily="18" charset="0"/>
              </a:rPr>
              <a:t> 	      </a:t>
            </a:r>
            <a:r>
              <a:rPr lang="en-US" sz="2800" b="1" dirty="0" err="1" smtClean="0">
                <a:solidFill>
                  <a:srgbClr val="009900"/>
                </a:solidFill>
                <a:latin typeface="Comic Sans MS" pitchFamily="66" charset="0"/>
                <a:cs typeface="Times New Roman" pitchFamily="18" charset="0"/>
              </a:rPr>
              <a:t>vari</a:t>
            </a:r>
            <a:r>
              <a:rPr lang="en-US" sz="2800" b="1" dirty="0" smtClean="0">
                <a:solidFill>
                  <a:srgbClr val="0099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9900"/>
                </a:solidFill>
                <a:latin typeface="Comic Sans MS" pitchFamily="66" charset="0"/>
                <a:cs typeface="Times New Roman" pitchFamily="18" charset="0"/>
              </a:rPr>
              <a:t>esempi</a:t>
            </a:r>
            <a:endParaRPr lang="it-IT" sz="1800" b="1" dirty="0">
              <a:solidFill>
                <a:srgbClr val="0099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8133" name="Line 5"/>
          <p:cNvSpPr>
            <a:spLocks noChangeShapeType="1"/>
          </p:cNvSpPr>
          <p:nvPr/>
        </p:nvSpPr>
        <p:spPr bwMode="auto">
          <a:xfrm>
            <a:off x="7467600" y="6053667"/>
            <a:ext cx="1219200" cy="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85800" y="152400"/>
            <a:ext cx="7772400" cy="1066800"/>
          </a:xfrm>
          <a:prstGeom prst="rect">
            <a:avLst/>
          </a:prstGeom>
          <a:gradFill rotWithShape="0">
            <a:gsLst>
              <a:gs pos="0">
                <a:srgbClr val="00FFFF"/>
              </a:gs>
              <a:gs pos="50000">
                <a:schemeClr val="bg1"/>
              </a:gs>
              <a:gs pos="100000">
                <a:srgbClr val="00FFFF"/>
              </a:gs>
            </a:gsLst>
            <a:lin ang="5400000" scaled="1"/>
          </a:gradFill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Sistemi di unità di misura</a:t>
            </a:r>
            <a:endParaRPr kumimoji="0" lang="it-IT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C692-1E06-5A48-A85E-8B31FD3AE8ED}" type="slidenum">
              <a:rPr lang="it-IT" smtClean="0"/>
              <a:pPr/>
              <a:t>7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 animBg="1" autoUpdateAnimBg="0"/>
      <p:bldP spid="48131" grpId="0" animBg="1" autoUpdateAnimBg="0"/>
      <p:bldP spid="48132" grpId="0" animBg="1" autoUpdateAnimBg="0"/>
      <p:bldP spid="48133" grpId="0" animBg="1"/>
      <p:bldP spid="6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err="1"/>
              <a:t>Sistemi</a:t>
            </a:r>
            <a:r>
              <a:rPr lang="en-US" dirty="0"/>
              <a:t> </a:t>
            </a:r>
            <a:r>
              <a:rPr lang="en-US" dirty="0" err="1"/>
              <a:t>pratici</a:t>
            </a:r>
            <a:r>
              <a:rPr lang="en-US" dirty="0"/>
              <a:t> e </a:t>
            </a:r>
            <a:r>
              <a:rPr lang="en-US" dirty="0" err="1"/>
              <a:t>conversioni</a:t>
            </a:r>
            <a:endParaRPr lang="it-IT" dirty="0"/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1371600" y="1447800"/>
            <a:ext cx="6959600" cy="2821285"/>
          </a:xfrm>
          <a:prstGeom prst="rect">
            <a:avLst/>
          </a:prstGeom>
          <a:gradFill rotWithShape="0">
            <a:gsLst>
              <a:gs pos="45000">
                <a:srgbClr val="FFFF99"/>
              </a:gs>
              <a:gs pos="100000">
                <a:schemeClr val="hlink"/>
              </a:gs>
              <a:gs pos="72000">
                <a:srgbClr val="FFFF99"/>
              </a:gs>
              <a:gs pos="86000">
                <a:srgbClr val="FFFF99"/>
              </a:gs>
              <a:gs pos="93000">
                <a:srgbClr val="FFFF99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3300"/>
                </a:solidFill>
                <a:latin typeface="Comic Sans MS" pitchFamily="66" charset="0"/>
              </a:rPr>
              <a:t>ESEMPI DI UNITA’ PRATICHE</a:t>
            </a:r>
          </a:p>
          <a:p>
            <a:endParaRPr lang="en-US" sz="600" b="1" dirty="0">
              <a:solidFill>
                <a:schemeClr val="accent2"/>
              </a:solidFill>
              <a:latin typeface="Comic Sans MS" pitchFamily="66" charset="0"/>
            </a:endParaRPr>
          </a:p>
          <a:p>
            <a:r>
              <a:rPr lang="en-US" sz="2000" b="1" dirty="0" err="1">
                <a:solidFill>
                  <a:srgbClr val="0000FF"/>
                </a:solidFill>
                <a:latin typeface="Comic Sans MS" pitchFamily="66" charset="0"/>
              </a:rPr>
              <a:t>Lunghezza</a:t>
            </a:r>
            <a:r>
              <a:rPr lang="en-US" sz="2000" b="1" dirty="0">
                <a:solidFill>
                  <a:srgbClr val="0000FF"/>
                </a:solidFill>
                <a:latin typeface="Comic Sans MS" pitchFamily="66" charset="0"/>
              </a:rPr>
              <a:t>	angstrom, anno-</a:t>
            </a:r>
            <a:r>
              <a:rPr lang="en-US" sz="2000" b="1" dirty="0" err="1">
                <a:solidFill>
                  <a:srgbClr val="0000FF"/>
                </a:solidFill>
                <a:latin typeface="Comic Sans MS" pitchFamily="66" charset="0"/>
              </a:rPr>
              <a:t>luce</a:t>
            </a:r>
            <a:endParaRPr lang="en-US" sz="2000" b="1" dirty="0">
              <a:solidFill>
                <a:srgbClr val="0000FF"/>
              </a:solidFill>
              <a:latin typeface="Comic Sans MS" pitchFamily="66" charset="0"/>
            </a:endParaRPr>
          </a:p>
          <a:p>
            <a:r>
              <a:rPr lang="en-US" sz="2000" b="1" dirty="0">
                <a:solidFill>
                  <a:srgbClr val="0000FF"/>
                </a:solidFill>
                <a:latin typeface="Comic Sans MS" pitchFamily="66" charset="0"/>
              </a:rPr>
              <a:t>Tempo		</a:t>
            </a:r>
            <a:r>
              <a:rPr lang="en-US" sz="2000" b="1" dirty="0" err="1">
                <a:solidFill>
                  <a:srgbClr val="0000FF"/>
                </a:solidFill>
                <a:latin typeface="Comic Sans MS" pitchFamily="66" charset="0"/>
              </a:rPr>
              <a:t>minuto</a:t>
            </a:r>
            <a:r>
              <a:rPr lang="en-US" sz="2000" b="1" dirty="0">
                <a:solidFill>
                  <a:srgbClr val="0000FF"/>
                </a:solidFill>
                <a:latin typeface="Comic Sans MS" pitchFamily="66" charset="0"/>
              </a:rPr>
              <a:t>, </a:t>
            </a:r>
            <a:r>
              <a:rPr lang="en-US" sz="2000" b="1" dirty="0" err="1">
                <a:solidFill>
                  <a:srgbClr val="0000FF"/>
                </a:solidFill>
                <a:latin typeface="Comic Sans MS" pitchFamily="66" charset="0"/>
              </a:rPr>
              <a:t>ora</a:t>
            </a:r>
            <a:r>
              <a:rPr lang="en-US" sz="2000" b="1" dirty="0">
                <a:solidFill>
                  <a:srgbClr val="0000FF"/>
                </a:solidFill>
                <a:latin typeface="Comic Sans MS" pitchFamily="66" charset="0"/>
              </a:rPr>
              <a:t>, </a:t>
            </a:r>
            <a:r>
              <a:rPr lang="en-US" sz="2000" b="1" dirty="0" err="1">
                <a:solidFill>
                  <a:srgbClr val="0000FF"/>
                </a:solidFill>
                <a:latin typeface="Comic Sans MS" pitchFamily="66" charset="0"/>
              </a:rPr>
              <a:t>giorno</a:t>
            </a:r>
            <a:r>
              <a:rPr lang="en-US" sz="2000" b="1" dirty="0">
                <a:solidFill>
                  <a:srgbClr val="0000FF"/>
                </a:solidFill>
                <a:latin typeface="Comic Sans MS" pitchFamily="66" charset="0"/>
              </a:rPr>
              <a:t>, anno</a:t>
            </a:r>
          </a:p>
          <a:p>
            <a:r>
              <a:rPr lang="en-US" sz="2000" b="1" dirty="0">
                <a:solidFill>
                  <a:srgbClr val="0000FF"/>
                </a:solidFill>
                <a:latin typeface="Comic Sans MS" pitchFamily="66" charset="0"/>
              </a:rPr>
              <a:t>Volume		</a:t>
            </a:r>
            <a:r>
              <a:rPr lang="en-US" sz="2000" b="1" dirty="0" err="1">
                <a:solidFill>
                  <a:srgbClr val="0000FF"/>
                </a:solidFill>
                <a:latin typeface="Comic Sans MS" pitchFamily="66" charset="0"/>
              </a:rPr>
              <a:t>litro</a:t>
            </a:r>
            <a:endParaRPr lang="en-US" sz="2000" b="1" dirty="0">
              <a:solidFill>
                <a:srgbClr val="0000FF"/>
              </a:solidFill>
              <a:latin typeface="Comic Sans MS" pitchFamily="66" charset="0"/>
            </a:endParaRPr>
          </a:p>
          <a:p>
            <a:r>
              <a:rPr lang="en-US" sz="2000" b="1" dirty="0" err="1">
                <a:solidFill>
                  <a:srgbClr val="0000FF"/>
                </a:solidFill>
                <a:latin typeface="Comic Sans MS" pitchFamily="66" charset="0"/>
              </a:rPr>
              <a:t>Velocit</a:t>
            </a:r>
            <a:r>
              <a:rPr lang="it-IT" sz="2000" b="1" dirty="0" err="1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à</a:t>
            </a:r>
            <a:r>
              <a:rPr lang="it-IT" sz="20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mic Sans MS" pitchFamily="66" charset="0"/>
              </a:rPr>
              <a:t>	</a:t>
            </a:r>
            <a:r>
              <a:rPr lang="en-US" sz="2000" b="1" dirty="0" err="1">
                <a:solidFill>
                  <a:srgbClr val="0000FF"/>
                </a:solidFill>
                <a:latin typeface="Comic Sans MS" pitchFamily="66" charset="0"/>
              </a:rPr>
              <a:t>chilometro/ora</a:t>
            </a:r>
            <a:endParaRPr lang="en-US" sz="2000" b="1" dirty="0">
              <a:solidFill>
                <a:srgbClr val="0000FF"/>
              </a:solidFill>
              <a:latin typeface="Comic Sans MS" pitchFamily="66" charset="0"/>
            </a:endParaRPr>
          </a:p>
          <a:p>
            <a:r>
              <a:rPr lang="en-US" sz="2000" b="1" dirty="0" err="1">
                <a:solidFill>
                  <a:srgbClr val="0000FF"/>
                </a:solidFill>
                <a:latin typeface="Comic Sans MS" pitchFamily="66" charset="0"/>
              </a:rPr>
              <a:t>Pressione</a:t>
            </a:r>
            <a:r>
              <a:rPr lang="en-US" sz="2000" b="1" dirty="0">
                <a:solidFill>
                  <a:srgbClr val="0000FF"/>
                </a:solidFill>
                <a:latin typeface="Comic Sans MS" pitchFamily="66" charset="0"/>
              </a:rPr>
              <a:t>	</a:t>
            </a:r>
            <a:r>
              <a:rPr lang="en-US" sz="2000" b="1" dirty="0" err="1">
                <a:solidFill>
                  <a:srgbClr val="0000FF"/>
                </a:solidFill>
                <a:latin typeface="Comic Sans MS" pitchFamily="66" charset="0"/>
              </a:rPr>
              <a:t>atmosfera</a:t>
            </a:r>
            <a:r>
              <a:rPr lang="en-US" sz="2000" b="1" dirty="0">
                <a:solidFill>
                  <a:srgbClr val="0000FF"/>
                </a:solidFill>
                <a:latin typeface="Comic Sans MS" pitchFamily="66" charset="0"/>
              </a:rPr>
              <a:t>, </a:t>
            </a:r>
            <a:r>
              <a:rPr lang="en-US" sz="2000" b="1" dirty="0" err="1">
                <a:solidFill>
                  <a:srgbClr val="0000FF"/>
                </a:solidFill>
                <a:latin typeface="Comic Sans MS" pitchFamily="66" charset="0"/>
              </a:rPr>
              <a:t>millimetro</a:t>
            </a:r>
            <a:r>
              <a:rPr lang="en-US" sz="20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Comic Sans MS" pitchFamily="66" charset="0"/>
              </a:rPr>
              <a:t>di</a:t>
            </a:r>
            <a:r>
              <a:rPr lang="en-US" sz="20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Comic Sans MS" pitchFamily="66" charset="0"/>
              </a:rPr>
              <a:t>mercurio</a:t>
            </a:r>
            <a:endParaRPr lang="en-US" sz="2000" b="1" dirty="0">
              <a:solidFill>
                <a:srgbClr val="0000FF"/>
              </a:solidFill>
              <a:latin typeface="Comic Sans MS" pitchFamily="66" charset="0"/>
            </a:endParaRPr>
          </a:p>
          <a:p>
            <a:r>
              <a:rPr lang="en-US" sz="2000" b="1" dirty="0" err="1">
                <a:solidFill>
                  <a:srgbClr val="0000FF"/>
                </a:solidFill>
                <a:latin typeface="Comic Sans MS" pitchFamily="66" charset="0"/>
              </a:rPr>
              <a:t>Energia</a:t>
            </a:r>
            <a:r>
              <a:rPr lang="en-US" sz="2000" b="1" dirty="0">
                <a:solidFill>
                  <a:srgbClr val="0000FF"/>
                </a:solidFill>
                <a:latin typeface="Comic Sans MS" pitchFamily="66" charset="0"/>
              </a:rPr>
              <a:t>		</a:t>
            </a:r>
            <a:r>
              <a:rPr lang="en-US" sz="2000" b="1" dirty="0" err="1">
                <a:solidFill>
                  <a:srgbClr val="0000FF"/>
                </a:solidFill>
                <a:latin typeface="Comic Sans MS" pitchFamily="66" charset="0"/>
              </a:rPr>
              <a:t>elettronvolt</a:t>
            </a:r>
            <a:r>
              <a:rPr lang="en-US" sz="2000" b="1" dirty="0">
                <a:solidFill>
                  <a:srgbClr val="0000FF"/>
                </a:solidFill>
                <a:latin typeface="Comic Sans MS" pitchFamily="66" charset="0"/>
              </a:rPr>
              <a:t>, </a:t>
            </a:r>
            <a:r>
              <a:rPr lang="en-US" sz="2000" b="1" dirty="0" err="1">
                <a:solidFill>
                  <a:srgbClr val="0000FF"/>
                </a:solidFill>
                <a:latin typeface="Comic Sans MS" pitchFamily="66" charset="0"/>
              </a:rPr>
              <a:t>chilowattora</a:t>
            </a:r>
            <a:endParaRPr lang="en-US" sz="2000" b="1" dirty="0">
              <a:solidFill>
                <a:srgbClr val="0000FF"/>
              </a:solidFill>
              <a:latin typeface="Comic Sans MS" pitchFamily="66" charset="0"/>
            </a:endParaRPr>
          </a:p>
          <a:p>
            <a:r>
              <a:rPr lang="en-US" sz="2000" b="1" dirty="0" err="1">
                <a:solidFill>
                  <a:srgbClr val="0000FF"/>
                </a:solidFill>
                <a:latin typeface="Comic Sans MS" pitchFamily="66" charset="0"/>
              </a:rPr>
              <a:t>Calore</a:t>
            </a:r>
            <a:r>
              <a:rPr lang="en-US" sz="2000" b="1" dirty="0">
                <a:solidFill>
                  <a:srgbClr val="0000FF"/>
                </a:solidFill>
                <a:latin typeface="Comic Sans MS" pitchFamily="66" charset="0"/>
              </a:rPr>
              <a:t>		</a:t>
            </a:r>
            <a:r>
              <a:rPr lang="en-US" sz="2000" b="1" dirty="0" err="1">
                <a:solidFill>
                  <a:srgbClr val="0000FF"/>
                </a:solidFill>
                <a:latin typeface="Comic Sans MS" pitchFamily="66" charset="0"/>
              </a:rPr>
              <a:t>caloria</a:t>
            </a:r>
            <a:endParaRPr lang="en-US" sz="2000" b="1" dirty="0">
              <a:solidFill>
                <a:srgbClr val="0000FF"/>
              </a:solidFill>
              <a:latin typeface="Comic Sans MS" pitchFamily="66" charset="0"/>
            </a:endParaRPr>
          </a:p>
          <a:p>
            <a:pPr>
              <a:lnSpc>
                <a:spcPct val="60000"/>
              </a:lnSpc>
            </a:pPr>
            <a:r>
              <a:rPr lang="en-US" sz="2000" b="1" dirty="0">
                <a:solidFill>
                  <a:schemeClr val="accent2"/>
                </a:solidFill>
                <a:latin typeface="Comic Sans MS" pitchFamily="66" charset="0"/>
              </a:rPr>
              <a:t>..........	..........</a:t>
            </a:r>
            <a:endParaRPr lang="it-IT" sz="20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609600" y="4495800"/>
            <a:ext cx="7721600" cy="1676400"/>
          </a:xfrm>
          <a:prstGeom prst="rect">
            <a:avLst/>
          </a:prstGeom>
          <a:solidFill>
            <a:srgbClr val="CCFF33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C3399"/>
                </a:solidFill>
                <a:latin typeface="Comic Sans MS" pitchFamily="66" charset="0"/>
              </a:rPr>
              <a:t>Fattori di conversione:</a:t>
            </a:r>
          </a:p>
          <a:p>
            <a:r>
              <a:rPr lang="en-US" sz="2000" b="1">
                <a:solidFill>
                  <a:srgbClr val="009900"/>
                </a:solidFill>
                <a:latin typeface="Comic Sans MS" pitchFamily="66" charset="0"/>
              </a:rPr>
              <a:t>MKS </a:t>
            </a:r>
            <a:r>
              <a:rPr lang="en-US" sz="2000" b="1">
                <a:solidFill>
                  <a:srgbClr val="009900"/>
                </a:solidFill>
                <a:latin typeface="Comic Sans MS" pitchFamily="66" charset="0"/>
                <a:sym typeface="Wingdings" pitchFamily="2" charset="2"/>
              </a:rPr>
              <a:t> cgs		  1 m = 10</a:t>
            </a:r>
            <a:r>
              <a:rPr lang="en-US" sz="2000" b="1" baseline="30000">
                <a:solidFill>
                  <a:srgbClr val="009900"/>
                </a:solidFill>
                <a:latin typeface="Comic Sans MS" pitchFamily="66" charset="0"/>
                <a:sym typeface="Wingdings" pitchFamily="2" charset="2"/>
              </a:rPr>
              <a:t>2</a:t>
            </a:r>
            <a:r>
              <a:rPr lang="en-US" sz="2000" b="1">
                <a:solidFill>
                  <a:srgbClr val="009900"/>
                </a:solidFill>
                <a:latin typeface="Comic Sans MS" pitchFamily="66" charset="0"/>
                <a:sym typeface="Wingdings" pitchFamily="2" charset="2"/>
              </a:rPr>
              <a:t> cm	1 kg = 10</a:t>
            </a:r>
            <a:r>
              <a:rPr lang="en-US" sz="2000" b="1" baseline="30000">
                <a:solidFill>
                  <a:srgbClr val="009900"/>
                </a:solidFill>
                <a:latin typeface="Comic Sans MS" pitchFamily="66" charset="0"/>
                <a:sym typeface="Wingdings" pitchFamily="2" charset="2"/>
              </a:rPr>
              <a:t>3 </a:t>
            </a:r>
            <a:r>
              <a:rPr lang="en-US" sz="2000" b="1">
                <a:solidFill>
                  <a:srgbClr val="009900"/>
                </a:solidFill>
                <a:latin typeface="Comic Sans MS" pitchFamily="66" charset="0"/>
                <a:sym typeface="Wingdings" pitchFamily="2" charset="2"/>
              </a:rPr>
              <a:t>g</a:t>
            </a:r>
          </a:p>
          <a:p>
            <a:r>
              <a:rPr lang="en-US" sz="2000" b="1">
                <a:solidFill>
                  <a:srgbClr val="009900"/>
                </a:solidFill>
                <a:latin typeface="Comic Sans MS" pitchFamily="66" charset="0"/>
                <a:sym typeface="Wingdings" pitchFamily="2" charset="2"/>
              </a:rPr>
              <a:t>cgs  MKS		  1 cm = 10</a:t>
            </a:r>
            <a:r>
              <a:rPr lang="en-US" sz="2000" b="1" baseline="30000">
                <a:solidFill>
                  <a:srgbClr val="009900"/>
                </a:solidFill>
                <a:latin typeface="Comic Sans MS" pitchFamily="66" charset="0"/>
                <a:sym typeface="Wingdings" pitchFamily="2" charset="2"/>
              </a:rPr>
              <a:t>-2</a:t>
            </a:r>
            <a:r>
              <a:rPr lang="en-US" sz="2000" b="1">
                <a:solidFill>
                  <a:srgbClr val="009900"/>
                </a:solidFill>
                <a:latin typeface="Comic Sans MS" pitchFamily="66" charset="0"/>
                <a:sym typeface="Wingdings" pitchFamily="2" charset="2"/>
              </a:rPr>
              <a:t> m	1 g = 10</a:t>
            </a:r>
            <a:r>
              <a:rPr lang="en-US" sz="2000" b="1" baseline="30000">
                <a:solidFill>
                  <a:srgbClr val="009900"/>
                </a:solidFill>
                <a:latin typeface="Comic Sans MS" pitchFamily="66" charset="0"/>
                <a:sym typeface="Wingdings" pitchFamily="2" charset="2"/>
              </a:rPr>
              <a:t>-3</a:t>
            </a:r>
            <a:r>
              <a:rPr lang="en-US" sz="2000" b="1">
                <a:solidFill>
                  <a:srgbClr val="009900"/>
                </a:solidFill>
                <a:latin typeface="Comic Sans MS" pitchFamily="66" charset="0"/>
                <a:sym typeface="Wingdings" pitchFamily="2" charset="2"/>
              </a:rPr>
              <a:t> kg</a:t>
            </a:r>
          </a:p>
          <a:p>
            <a:r>
              <a:rPr lang="en-US" sz="2000" b="1">
                <a:solidFill>
                  <a:srgbClr val="009900"/>
                </a:solidFill>
                <a:latin typeface="Comic Sans MS" pitchFamily="66" charset="0"/>
                <a:sym typeface="Wingdings" pitchFamily="2" charset="2"/>
              </a:rPr>
              <a:t>MKS, cgs  pratici     proporzioni con fattori numerici noti </a:t>
            </a:r>
          </a:p>
          <a:p>
            <a:r>
              <a:rPr lang="en-US" sz="2000" b="1">
                <a:solidFill>
                  <a:srgbClr val="009900"/>
                </a:solidFill>
                <a:latin typeface="Comic Sans MS" pitchFamily="66" charset="0"/>
                <a:sym typeface="Wingdings" pitchFamily="2" charset="2"/>
              </a:rPr>
              <a:t>          </a:t>
            </a:r>
            <a:r>
              <a:rPr lang="en-US" sz="1800" b="1">
                <a:solidFill>
                  <a:srgbClr val="009900"/>
                </a:solidFill>
                <a:latin typeface="Comic Sans MS" pitchFamily="66" charset="0"/>
                <a:sym typeface="Wingdings" pitchFamily="2" charset="2"/>
              </a:rPr>
              <a:t>e viceversa</a:t>
            </a:r>
            <a:r>
              <a:rPr lang="en-US" sz="2000" b="1">
                <a:solidFill>
                  <a:srgbClr val="009900"/>
                </a:solidFill>
                <a:latin typeface="Comic Sans MS" pitchFamily="66" charset="0"/>
                <a:sym typeface="Wingdings" pitchFamily="2" charset="2"/>
              </a:rPr>
              <a:t> </a:t>
            </a:r>
            <a:endParaRPr lang="it-IT" sz="2000" b="1">
              <a:solidFill>
                <a:srgbClr val="009900"/>
              </a:solidFill>
              <a:latin typeface="Comic Sans MS" pitchFamily="66" charset="0"/>
              <a:sym typeface="Wingdings" pitchFamily="2" charset="2"/>
            </a:endParaRPr>
          </a:p>
        </p:txBody>
      </p:sp>
      <p:sp>
        <p:nvSpPr>
          <p:cNvPr id="49157" name="Line 5"/>
          <p:cNvSpPr>
            <a:spLocks noChangeShapeType="1"/>
          </p:cNvSpPr>
          <p:nvPr/>
        </p:nvSpPr>
        <p:spPr bwMode="auto">
          <a:xfrm>
            <a:off x="0" y="1828800"/>
            <a:ext cx="1219200" cy="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85800" y="152400"/>
            <a:ext cx="7772400" cy="1066800"/>
          </a:xfrm>
          <a:prstGeom prst="rect">
            <a:avLst/>
          </a:prstGeom>
          <a:gradFill rotWithShape="0">
            <a:gsLst>
              <a:gs pos="0">
                <a:srgbClr val="00FFFF"/>
              </a:gs>
              <a:gs pos="50000">
                <a:schemeClr val="bg1"/>
              </a:gs>
              <a:gs pos="100000">
                <a:srgbClr val="00FFFF"/>
              </a:gs>
            </a:gsLst>
            <a:lin ang="5400000" scaled="1"/>
          </a:gradFill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Sistemi pratici e conversioni</a:t>
            </a:r>
            <a:endParaRPr kumimoji="0" lang="it-IT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C692-1E06-5A48-A85E-8B31FD3AE8ED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 animBg="1" autoUpdateAnimBg="0"/>
      <p:bldP spid="49155" grpId="0" animBg="1" autoUpdateAnimBg="0"/>
      <p:bldP spid="49156" grpId="0" animBg="1" autoUpdateAnimBg="0"/>
      <p:bldP spid="49157" grpId="0" animBg="1"/>
      <p:bldP spid="6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2" name="Picture 6" descr="NAS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3534" y="304800"/>
            <a:ext cx="4495800" cy="6248400"/>
          </a:xfrm>
          <a:prstGeom prst="rect">
            <a:avLst/>
          </a:prstGeom>
          <a:noFill/>
        </p:spPr>
      </p:pic>
      <p:pic>
        <p:nvPicPr>
          <p:cNvPr id="50184" name="Picture 8" descr="BD06942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3310467"/>
            <a:ext cx="1812925" cy="1905000"/>
          </a:xfrm>
          <a:prstGeom prst="rect">
            <a:avLst/>
          </a:prstGeom>
          <a:noFill/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88787" y="361244"/>
            <a:ext cx="3810000" cy="1752600"/>
          </a:xfrm>
          <a:prstGeom prst="rect">
            <a:avLst/>
          </a:prstGeom>
          <a:gradFill rotWithShape="0">
            <a:gsLst>
              <a:gs pos="0">
                <a:srgbClr val="00FFFF"/>
              </a:gs>
              <a:gs pos="50000">
                <a:schemeClr val="bg1"/>
              </a:gs>
              <a:gs pos="100000">
                <a:srgbClr val="00FFFF"/>
              </a:gs>
            </a:gsLst>
            <a:lin ang="5400000" scaled="1"/>
          </a:gradFill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 si sbagliano le unità </a:t>
            </a:r>
            <a:br>
              <a:rPr kumimoji="0" lang="en-US" sz="36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6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 misura...</a:t>
            </a:r>
            <a:endParaRPr kumimoji="0" lang="it-IT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C692-1E06-5A48-A85E-8B31FD3AE8ED}" type="slidenum">
              <a:rPr lang="it-IT" smtClean="0"/>
              <a:pPr/>
              <a:t>9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548</TotalTime>
  <Words>1136</Words>
  <Application>Microsoft Office PowerPoint</Application>
  <PresentationFormat>Presentazione su schermo (4:3)</PresentationFormat>
  <Paragraphs>433</Paragraphs>
  <Slides>27</Slides>
  <Notes>1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36" baseType="lpstr">
      <vt:lpstr>Arial</vt:lpstr>
      <vt:lpstr>Calibri</vt:lpstr>
      <vt:lpstr>Comic Sans MS</vt:lpstr>
      <vt:lpstr>Symbol</vt:lpstr>
      <vt:lpstr>Tahoma</vt:lpstr>
      <vt:lpstr>Times New Roman</vt:lpstr>
      <vt:lpstr>Wingdings</vt:lpstr>
      <vt:lpstr>Tema di Office</vt:lpstr>
      <vt:lpstr>Immagine bitmap</vt:lpstr>
      <vt:lpstr>Presentazione standard di PowerPoint</vt:lpstr>
      <vt:lpstr>Presentazione standard di PowerPoint</vt:lpstr>
      <vt:lpstr>Presentazione standard di PowerPoint</vt:lpstr>
      <vt:lpstr>Unità di misura</vt:lpstr>
      <vt:lpstr>Grandezze fondamentali  e derivate</vt:lpstr>
      <vt:lpstr>Presentazione standard di PowerPoint</vt:lpstr>
      <vt:lpstr>Sistemi di unità di misura</vt:lpstr>
      <vt:lpstr>Sistemi pratici e conversioni</vt:lpstr>
      <vt:lpstr>Presentazione standard di PowerPoint</vt:lpstr>
      <vt:lpstr>Presentazione standard di PowerPoint</vt:lpstr>
      <vt:lpstr>Multipli e sottomultipli</vt:lpstr>
      <vt:lpstr>Ordini di grandezza</vt:lpstr>
      <vt:lpstr>Un esame del sangue</vt:lpstr>
      <vt:lpstr>Ordini di grandezza:  esempi di lunghezze</vt:lpstr>
      <vt:lpstr>Ordini di grandezza:  esempi di tempi</vt:lpstr>
      <vt:lpstr>Ordini di grandezza:  esempi di masse</vt:lpstr>
      <vt:lpstr>Presentazione standard di PowerPoint</vt:lpstr>
      <vt:lpstr>Presentazione standard di PowerPoint</vt:lpstr>
      <vt:lpstr>Vettori: componenti e modulo</vt:lpstr>
      <vt:lpstr>Somma di vettori</vt:lpstr>
      <vt:lpstr>Differenza di vettori</vt:lpstr>
      <vt:lpstr>“Moltiplicazioni” di vettori</vt:lpstr>
      <vt:lpstr>Prodotto scalare</vt:lpstr>
      <vt:lpstr>Prodotto vettoriale</vt:lpstr>
      <vt:lpstr>Presentazione standard di PowerPoint</vt:lpstr>
      <vt:lpstr>Versori</vt:lpstr>
      <vt:lpstr>Grandezze scalari e vettoriali</vt:lpstr>
    </vt:vector>
  </TitlesOfParts>
  <Company>UNIPV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Fabrizio Boffelli</dc:creator>
  <cp:lastModifiedBy>Alessandro Lascialfari</cp:lastModifiedBy>
  <cp:revision>21</cp:revision>
  <dcterms:created xsi:type="dcterms:W3CDTF">2018-10-12T15:47:16Z</dcterms:created>
  <dcterms:modified xsi:type="dcterms:W3CDTF">2019-11-05T10:38:57Z</dcterms:modified>
</cp:coreProperties>
</file>